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44"/>
  </p:notesMasterIdLst>
  <p:sldIdLst>
    <p:sldId id="256" r:id="rId2"/>
    <p:sldId id="257" r:id="rId3"/>
    <p:sldId id="267" r:id="rId4"/>
    <p:sldId id="258" r:id="rId5"/>
    <p:sldId id="294" r:id="rId6"/>
    <p:sldId id="269" r:id="rId7"/>
    <p:sldId id="299" r:id="rId8"/>
    <p:sldId id="306" r:id="rId9"/>
    <p:sldId id="301" r:id="rId10"/>
    <p:sldId id="302" r:id="rId11"/>
    <p:sldId id="303" r:id="rId12"/>
    <p:sldId id="304" r:id="rId13"/>
    <p:sldId id="268" r:id="rId14"/>
    <p:sldId id="259" r:id="rId15"/>
    <p:sldId id="260" r:id="rId16"/>
    <p:sldId id="291" r:id="rId17"/>
    <p:sldId id="270" r:id="rId18"/>
    <p:sldId id="292" r:id="rId19"/>
    <p:sldId id="262" r:id="rId20"/>
    <p:sldId id="279" r:id="rId21"/>
    <p:sldId id="280" r:id="rId22"/>
    <p:sldId id="281" r:id="rId23"/>
    <p:sldId id="282" r:id="rId24"/>
    <p:sldId id="271" r:id="rId25"/>
    <p:sldId id="293" r:id="rId26"/>
    <p:sldId id="264" r:id="rId27"/>
    <p:sldId id="284" r:id="rId28"/>
    <p:sldId id="285" r:id="rId29"/>
    <p:sldId id="289" r:id="rId30"/>
    <p:sldId id="286" r:id="rId31"/>
    <p:sldId id="287" r:id="rId32"/>
    <p:sldId id="288" r:id="rId33"/>
    <p:sldId id="283" r:id="rId34"/>
    <p:sldId id="272" r:id="rId35"/>
    <p:sldId id="274" r:id="rId36"/>
    <p:sldId id="275" r:id="rId37"/>
    <p:sldId id="295" r:id="rId38"/>
    <p:sldId id="276" r:id="rId39"/>
    <p:sldId id="273" r:id="rId40"/>
    <p:sldId id="266" r:id="rId41"/>
    <p:sldId id="296" r:id="rId42"/>
    <p:sldId id="263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55"/>
    <p:restoredTop sz="94653"/>
  </p:normalViewPr>
  <p:slideViewPr>
    <p:cSldViewPr snapToGrid="0" snapToObjects="1">
      <p:cViewPr varScale="1">
        <p:scale>
          <a:sx n="146" d="100"/>
          <a:sy n="146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B69992-FAC6-3F44-B284-5773ED148216}" type="doc">
      <dgm:prSet loTypeId="urn:microsoft.com/office/officeart/2005/8/layout/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9EAA4631-0EC7-EC47-87AB-BC69F5FA3A18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Introduzione</a:t>
          </a:r>
        </a:p>
      </dgm:t>
    </dgm:pt>
    <dgm:pt modelId="{76DCEB45-44E3-2D4E-A54F-6BDE6EBDA077}" type="parTrans" cxnId="{15EACF79-33E6-364F-B454-A6DD8A667A3D}">
      <dgm:prSet/>
      <dgm:spPr/>
      <dgm:t>
        <a:bodyPr/>
        <a:lstStyle/>
        <a:p>
          <a:endParaRPr lang="it-IT"/>
        </a:p>
      </dgm:t>
    </dgm:pt>
    <dgm:pt modelId="{43CA9A5B-BEDC-8B48-8E70-B4FA9F55BFFE}" type="sibTrans" cxnId="{15EACF79-33E6-364F-B454-A6DD8A667A3D}">
      <dgm:prSet/>
      <dgm:spPr/>
      <dgm:t>
        <a:bodyPr/>
        <a:lstStyle/>
        <a:p>
          <a:endParaRPr lang="it-IT"/>
        </a:p>
      </dgm:t>
    </dgm:pt>
    <dgm:pt modelId="{83A08E6E-D671-9947-947D-EBCF87FC9400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Lavori in letteratura</a:t>
          </a:r>
        </a:p>
      </dgm:t>
    </dgm:pt>
    <dgm:pt modelId="{C9E6C715-76CA-4548-AD64-5408BBB13DA2}" type="parTrans" cxnId="{D8EE735B-8899-5642-80B0-81C95E865BB9}">
      <dgm:prSet/>
      <dgm:spPr/>
      <dgm:t>
        <a:bodyPr/>
        <a:lstStyle/>
        <a:p>
          <a:endParaRPr lang="it-IT"/>
        </a:p>
      </dgm:t>
    </dgm:pt>
    <dgm:pt modelId="{55E17641-3394-F148-946B-F531EB0594C5}" type="sibTrans" cxnId="{D8EE735B-8899-5642-80B0-81C95E865BB9}">
      <dgm:prSet/>
      <dgm:spPr/>
      <dgm:t>
        <a:bodyPr/>
        <a:lstStyle/>
        <a:p>
          <a:endParaRPr lang="it-IT"/>
        </a:p>
      </dgm:t>
    </dgm:pt>
    <dgm:pt modelId="{8CF7C131-C008-E847-9E24-7939CA97F44D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Analisi del dataset</a:t>
          </a:r>
        </a:p>
      </dgm:t>
    </dgm:pt>
    <dgm:pt modelId="{0F540CA5-D873-D248-A771-9DDA750B2669}" type="parTrans" cxnId="{CD118551-4C5E-AD4C-9BA7-761D423E9050}">
      <dgm:prSet/>
      <dgm:spPr/>
      <dgm:t>
        <a:bodyPr/>
        <a:lstStyle/>
        <a:p>
          <a:endParaRPr lang="it-IT"/>
        </a:p>
      </dgm:t>
    </dgm:pt>
    <dgm:pt modelId="{76C95F57-AB8A-3C49-B2BF-3D3F577011E1}" type="sibTrans" cxnId="{CD118551-4C5E-AD4C-9BA7-761D423E9050}">
      <dgm:prSet/>
      <dgm:spPr/>
      <dgm:t>
        <a:bodyPr/>
        <a:lstStyle/>
        <a:p>
          <a:endParaRPr lang="it-IT"/>
        </a:p>
      </dgm:t>
    </dgm:pt>
    <dgm:pt modelId="{ADEFD58D-C641-524E-AA1E-FECD8AAFEE34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Lavoro svolto</a:t>
          </a:r>
        </a:p>
      </dgm:t>
    </dgm:pt>
    <dgm:pt modelId="{DF77ED24-4E2C-D04D-9E0A-3AB649293963}" type="parTrans" cxnId="{6CEE918F-7199-D248-8062-0EC8C03C808C}">
      <dgm:prSet/>
      <dgm:spPr/>
      <dgm:t>
        <a:bodyPr/>
        <a:lstStyle/>
        <a:p>
          <a:endParaRPr lang="it-IT"/>
        </a:p>
      </dgm:t>
    </dgm:pt>
    <dgm:pt modelId="{7ED9C89B-393C-3B4A-A83D-B4826C26704D}" type="sibTrans" cxnId="{6CEE918F-7199-D248-8062-0EC8C03C808C}">
      <dgm:prSet/>
      <dgm:spPr/>
      <dgm:t>
        <a:bodyPr/>
        <a:lstStyle/>
        <a:p>
          <a:endParaRPr lang="it-IT"/>
        </a:p>
      </dgm:t>
    </dgm:pt>
    <dgm:pt modelId="{CA2900BC-5963-0C46-8ED9-C784B50EE6C8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Valutazioni</a:t>
          </a:r>
        </a:p>
      </dgm:t>
    </dgm:pt>
    <dgm:pt modelId="{57AECD59-D749-E441-9288-24AD7B41827F}" type="parTrans" cxnId="{3E92E680-DED2-1B43-8FA1-F890B42146ED}">
      <dgm:prSet/>
      <dgm:spPr/>
      <dgm:t>
        <a:bodyPr/>
        <a:lstStyle/>
        <a:p>
          <a:endParaRPr lang="it-IT"/>
        </a:p>
      </dgm:t>
    </dgm:pt>
    <dgm:pt modelId="{9357D489-9527-F942-973C-8F270082985D}" type="sibTrans" cxnId="{3E92E680-DED2-1B43-8FA1-F890B42146ED}">
      <dgm:prSet/>
      <dgm:spPr/>
      <dgm:t>
        <a:bodyPr/>
        <a:lstStyle/>
        <a:p>
          <a:endParaRPr lang="it-IT"/>
        </a:p>
      </dgm:t>
    </dgm:pt>
    <dgm:pt modelId="{93449592-3EEF-DE41-8279-13E85151768E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Demo</a:t>
          </a:r>
        </a:p>
      </dgm:t>
    </dgm:pt>
    <dgm:pt modelId="{A4EACB20-2921-C44D-AFAD-B2862E95472A}" type="parTrans" cxnId="{7BBEDEF3-26DE-8044-A995-D89965A95BB5}">
      <dgm:prSet/>
      <dgm:spPr/>
      <dgm:t>
        <a:bodyPr/>
        <a:lstStyle/>
        <a:p>
          <a:endParaRPr lang="it-IT"/>
        </a:p>
      </dgm:t>
    </dgm:pt>
    <dgm:pt modelId="{8D59D547-783A-3546-B4DC-4ED2B1BB4A5C}" type="sibTrans" cxnId="{7BBEDEF3-26DE-8044-A995-D89965A95BB5}">
      <dgm:prSet/>
      <dgm:spPr/>
      <dgm:t>
        <a:bodyPr/>
        <a:lstStyle/>
        <a:p>
          <a:endParaRPr lang="it-IT"/>
        </a:p>
      </dgm:t>
    </dgm:pt>
    <dgm:pt modelId="{5099464C-7D00-3343-81E1-8A7476998B33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Conclusioni</a:t>
          </a:r>
        </a:p>
      </dgm:t>
    </dgm:pt>
    <dgm:pt modelId="{376D27DF-81C6-5A4A-9247-B206332705F9}" type="parTrans" cxnId="{EE77CE86-0138-934E-AB97-A81D00E15587}">
      <dgm:prSet/>
      <dgm:spPr/>
      <dgm:t>
        <a:bodyPr/>
        <a:lstStyle/>
        <a:p>
          <a:endParaRPr lang="it-IT"/>
        </a:p>
      </dgm:t>
    </dgm:pt>
    <dgm:pt modelId="{4798F1DB-F15B-3245-8898-E77C785EEBEC}" type="sibTrans" cxnId="{EE77CE86-0138-934E-AB97-A81D00E15587}">
      <dgm:prSet/>
      <dgm:spPr/>
      <dgm:t>
        <a:bodyPr/>
        <a:lstStyle/>
        <a:p>
          <a:endParaRPr lang="it-IT"/>
        </a:p>
      </dgm:t>
    </dgm:pt>
    <dgm:pt modelId="{00301249-EA29-3F46-91B7-BA60BAD8C5CD}" type="pres">
      <dgm:prSet presAssocID="{7EB69992-FAC6-3F44-B284-5773ED148216}" presName="linear" presStyleCnt="0">
        <dgm:presLayoutVars>
          <dgm:dir/>
          <dgm:animLvl val="lvl"/>
          <dgm:resizeHandles val="exact"/>
        </dgm:presLayoutVars>
      </dgm:prSet>
      <dgm:spPr/>
    </dgm:pt>
    <dgm:pt modelId="{FECAD0E7-B68A-5A46-8DFC-CEAA8FACB437}" type="pres">
      <dgm:prSet presAssocID="{9EAA4631-0EC7-EC47-87AB-BC69F5FA3A18}" presName="parentLin" presStyleCnt="0"/>
      <dgm:spPr/>
    </dgm:pt>
    <dgm:pt modelId="{E4D47099-4668-5948-A434-90A1FB9A68C9}" type="pres">
      <dgm:prSet presAssocID="{9EAA4631-0EC7-EC47-87AB-BC69F5FA3A18}" presName="parentLeftMargin" presStyleLbl="node1" presStyleIdx="0" presStyleCnt="7"/>
      <dgm:spPr/>
    </dgm:pt>
    <dgm:pt modelId="{3523CD60-C8A0-EA46-A072-794BE5BC18A6}" type="pres">
      <dgm:prSet presAssocID="{9EAA4631-0EC7-EC47-87AB-BC69F5FA3A1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7FF870A-801B-704B-A5E4-AD36C3D8D134}" type="pres">
      <dgm:prSet presAssocID="{9EAA4631-0EC7-EC47-87AB-BC69F5FA3A18}" presName="negativeSpace" presStyleCnt="0"/>
      <dgm:spPr/>
    </dgm:pt>
    <dgm:pt modelId="{3DD01F9D-C212-D241-A552-AAAEA53C4401}" type="pres">
      <dgm:prSet presAssocID="{9EAA4631-0EC7-EC47-87AB-BC69F5FA3A18}" presName="childText" presStyleLbl="conFgAcc1" presStyleIdx="0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17BD3A7-2EB4-114E-9C37-38319B62FD35}" type="pres">
      <dgm:prSet presAssocID="{43CA9A5B-BEDC-8B48-8E70-B4FA9F55BFFE}" presName="spaceBetweenRectangles" presStyleCnt="0"/>
      <dgm:spPr/>
    </dgm:pt>
    <dgm:pt modelId="{792C9228-3887-BC43-A3EF-C6BFBF49BBAA}" type="pres">
      <dgm:prSet presAssocID="{83A08E6E-D671-9947-947D-EBCF87FC9400}" presName="parentLin" presStyleCnt="0"/>
      <dgm:spPr/>
    </dgm:pt>
    <dgm:pt modelId="{A2ACC7D9-19E5-A040-9601-1645FB1BBC55}" type="pres">
      <dgm:prSet presAssocID="{83A08E6E-D671-9947-947D-EBCF87FC9400}" presName="parentLeftMargin" presStyleLbl="node1" presStyleIdx="0" presStyleCnt="7"/>
      <dgm:spPr/>
    </dgm:pt>
    <dgm:pt modelId="{82FB1A8B-C586-5E46-83C6-45751855AACA}" type="pres">
      <dgm:prSet presAssocID="{83A08E6E-D671-9947-947D-EBCF87FC940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AA64877-EC27-214B-83BB-D9A4ABDB9ECF}" type="pres">
      <dgm:prSet presAssocID="{83A08E6E-D671-9947-947D-EBCF87FC9400}" presName="negativeSpace" presStyleCnt="0"/>
      <dgm:spPr/>
    </dgm:pt>
    <dgm:pt modelId="{18367900-561C-6245-B721-A5E843AFB51D}" type="pres">
      <dgm:prSet presAssocID="{83A08E6E-D671-9947-947D-EBCF87FC9400}" presName="childText" presStyleLbl="conFgAcc1" presStyleIdx="1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523153E-95EE-9742-B035-C2920B5247DB}" type="pres">
      <dgm:prSet presAssocID="{55E17641-3394-F148-946B-F531EB0594C5}" presName="spaceBetweenRectangles" presStyleCnt="0"/>
      <dgm:spPr/>
    </dgm:pt>
    <dgm:pt modelId="{B3518B03-977A-9041-9D0E-9E6D6BC68CFC}" type="pres">
      <dgm:prSet presAssocID="{8CF7C131-C008-E847-9E24-7939CA97F44D}" presName="parentLin" presStyleCnt="0"/>
      <dgm:spPr/>
    </dgm:pt>
    <dgm:pt modelId="{282CB6F9-F185-2E42-8579-32EB098251A4}" type="pres">
      <dgm:prSet presAssocID="{8CF7C131-C008-E847-9E24-7939CA97F44D}" presName="parentLeftMargin" presStyleLbl="node1" presStyleIdx="1" presStyleCnt="7"/>
      <dgm:spPr/>
    </dgm:pt>
    <dgm:pt modelId="{B9C3FFFA-9635-EE43-9920-CE773F599D6A}" type="pres">
      <dgm:prSet presAssocID="{8CF7C131-C008-E847-9E24-7939CA97F44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99F0CDA-E7E5-E14A-A099-AAA7751B6996}" type="pres">
      <dgm:prSet presAssocID="{8CF7C131-C008-E847-9E24-7939CA97F44D}" presName="negativeSpace" presStyleCnt="0"/>
      <dgm:spPr/>
    </dgm:pt>
    <dgm:pt modelId="{E0BFDBF1-F540-2647-A1D3-D1EE197B4600}" type="pres">
      <dgm:prSet presAssocID="{8CF7C131-C008-E847-9E24-7939CA97F44D}" presName="childText" presStyleLbl="conFgAcc1" presStyleIdx="2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BA5F097-8EDE-AE41-97DF-FAC3B959D763}" type="pres">
      <dgm:prSet presAssocID="{76C95F57-AB8A-3C49-B2BF-3D3F577011E1}" presName="spaceBetweenRectangles" presStyleCnt="0"/>
      <dgm:spPr/>
    </dgm:pt>
    <dgm:pt modelId="{292469B0-55F2-174F-BD99-629D7A9C3631}" type="pres">
      <dgm:prSet presAssocID="{ADEFD58D-C641-524E-AA1E-FECD8AAFEE34}" presName="parentLin" presStyleCnt="0"/>
      <dgm:spPr/>
    </dgm:pt>
    <dgm:pt modelId="{9150A25A-632A-D64E-80DD-C931E74B79B9}" type="pres">
      <dgm:prSet presAssocID="{ADEFD58D-C641-524E-AA1E-FECD8AAFEE34}" presName="parentLeftMargin" presStyleLbl="node1" presStyleIdx="2" presStyleCnt="7"/>
      <dgm:spPr/>
    </dgm:pt>
    <dgm:pt modelId="{18ACFAED-3024-5848-88A3-E368F6DD023D}" type="pres">
      <dgm:prSet presAssocID="{ADEFD58D-C641-524E-AA1E-FECD8AAFEE3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AE8388E-AB01-434C-BC6C-325F9382DE47}" type="pres">
      <dgm:prSet presAssocID="{ADEFD58D-C641-524E-AA1E-FECD8AAFEE34}" presName="negativeSpace" presStyleCnt="0"/>
      <dgm:spPr/>
    </dgm:pt>
    <dgm:pt modelId="{750B5C78-8B79-2A4D-987D-DBE3ADFEADC6}" type="pres">
      <dgm:prSet presAssocID="{ADEFD58D-C641-524E-AA1E-FECD8AAFEE34}" presName="childText" presStyleLbl="conFgAcc1" presStyleIdx="3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C8F9C43-E2F6-CC46-B5DD-56679D7290C7}" type="pres">
      <dgm:prSet presAssocID="{7ED9C89B-393C-3B4A-A83D-B4826C26704D}" presName="spaceBetweenRectangles" presStyleCnt="0"/>
      <dgm:spPr/>
    </dgm:pt>
    <dgm:pt modelId="{AFC699FD-32FA-8748-BC87-F3B9D2FBAF77}" type="pres">
      <dgm:prSet presAssocID="{CA2900BC-5963-0C46-8ED9-C784B50EE6C8}" presName="parentLin" presStyleCnt="0"/>
      <dgm:spPr/>
    </dgm:pt>
    <dgm:pt modelId="{B6FEC375-262B-484A-ABF7-B8D57C93F61F}" type="pres">
      <dgm:prSet presAssocID="{CA2900BC-5963-0C46-8ED9-C784B50EE6C8}" presName="parentLeftMargin" presStyleLbl="node1" presStyleIdx="3" presStyleCnt="7"/>
      <dgm:spPr/>
    </dgm:pt>
    <dgm:pt modelId="{053D9DAC-828F-9846-859D-E43FB7C3ACE1}" type="pres">
      <dgm:prSet presAssocID="{CA2900BC-5963-0C46-8ED9-C784B50EE6C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E921125-6D2E-5746-A413-DDC1129C00C7}" type="pres">
      <dgm:prSet presAssocID="{CA2900BC-5963-0C46-8ED9-C784B50EE6C8}" presName="negativeSpace" presStyleCnt="0"/>
      <dgm:spPr/>
    </dgm:pt>
    <dgm:pt modelId="{7058FF4E-3830-A74D-8A08-927FDAA875B5}" type="pres">
      <dgm:prSet presAssocID="{CA2900BC-5963-0C46-8ED9-C784B50EE6C8}" presName="childText" presStyleLbl="conFgAcc1" presStyleIdx="4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9E5C73C-02CE-6948-B369-302D1A82AAF3}" type="pres">
      <dgm:prSet presAssocID="{9357D489-9527-F942-973C-8F270082985D}" presName="spaceBetweenRectangles" presStyleCnt="0"/>
      <dgm:spPr/>
    </dgm:pt>
    <dgm:pt modelId="{50643D63-B955-BA4B-BF55-3514FB53FB2F}" type="pres">
      <dgm:prSet presAssocID="{93449592-3EEF-DE41-8279-13E85151768E}" presName="parentLin" presStyleCnt="0"/>
      <dgm:spPr/>
    </dgm:pt>
    <dgm:pt modelId="{9354EECC-EE25-B24A-8C4F-CB8C3C350AAA}" type="pres">
      <dgm:prSet presAssocID="{93449592-3EEF-DE41-8279-13E85151768E}" presName="parentLeftMargin" presStyleLbl="node1" presStyleIdx="4" presStyleCnt="7"/>
      <dgm:spPr/>
    </dgm:pt>
    <dgm:pt modelId="{9B6FBFC9-A490-CB48-9BC1-35382BB26FC7}" type="pres">
      <dgm:prSet presAssocID="{93449592-3EEF-DE41-8279-13E85151768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A6938CC-BEB6-BB47-928F-25499558A61B}" type="pres">
      <dgm:prSet presAssocID="{93449592-3EEF-DE41-8279-13E85151768E}" presName="negativeSpace" presStyleCnt="0"/>
      <dgm:spPr/>
    </dgm:pt>
    <dgm:pt modelId="{7A003185-3D63-3B4B-80ED-1D5093AA3E2B}" type="pres">
      <dgm:prSet presAssocID="{93449592-3EEF-DE41-8279-13E85151768E}" presName="childText" presStyleLbl="conFgAcc1" presStyleIdx="5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51F427E-32E7-6441-9F98-26576C93DDFF}" type="pres">
      <dgm:prSet presAssocID="{8D59D547-783A-3546-B4DC-4ED2B1BB4A5C}" presName="spaceBetweenRectangles" presStyleCnt="0"/>
      <dgm:spPr/>
    </dgm:pt>
    <dgm:pt modelId="{5D0FA333-E283-0B4C-9D02-D6A6E9D4DDD1}" type="pres">
      <dgm:prSet presAssocID="{5099464C-7D00-3343-81E1-8A7476998B33}" presName="parentLin" presStyleCnt="0"/>
      <dgm:spPr/>
    </dgm:pt>
    <dgm:pt modelId="{04227777-CFC5-9546-A121-750B1B43ECBA}" type="pres">
      <dgm:prSet presAssocID="{5099464C-7D00-3343-81E1-8A7476998B33}" presName="parentLeftMargin" presStyleLbl="node1" presStyleIdx="5" presStyleCnt="7"/>
      <dgm:spPr/>
    </dgm:pt>
    <dgm:pt modelId="{5202A48C-8718-AD42-A8E3-75CCA7B5C5AC}" type="pres">
      <dgm:prSet presAssocID="{5099464C-7D00-3343-81E1-8A7476998B3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439FCCBD-A2C4-9945-8730-3A84DE528F0D}" type="pres">
      <dgm:prSet presAssocID="{5099464C-7D00-3343-81E1-8A7476998B33}" presName="negativeSpace" presStyleCnt="0"/>
      <dgm:spPr/>
    </dgm:pt>
    <dgm:pt modelId="{9F7FE5FE-DD82-6F47-B9E4-C6602003C5DE}" type="pres">
      <dgm:prSet presAssocID="{5099464C-7D00-3343-81E1-8A7476998B33}" presName="childText" presStyleLbl="conFgAcc1" presStyleIdx="6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FFB1E61A-354E-0340-BBFC-F33F3D3A1F97}" type="presOf" srcId="{83A08E6E-D671-9947-947D-EBCF87FC9400}" destId="{A2ACC7D9-19E5-A040-9601-1645FB1BBC55}" srcOrd="0" destOrd="0" presId="urn:microsoft.com/office/officeart/2005/8/layout/list1"/>
    <dgm:cxn modelId="{2962941D-CAC0-D345-9BA7-E8D88B5F2312}" type="presOf" srcId="{5099464C-7D00-3343-81E1-8A7476998B33}" destId="{5202A48C-8718-AD42-A8E3-75CCA7B5C5AC}" srcOrd="1" destOrd="0" presId="urn:microsoft.com/office/officeart/2005/8/layout/list1"/>
    <dgm:cxn modelId="{A02CA421-F563-8342-BECB-F8A5CDF5771F}" type="presOf" srcId="{CA2900BC-5963-0C46-8ED9-C784B50EE6C8}" destId="{053D9DAC-828F-9846-859D-E43FB7C3ACE1}" srcOrd="1" destOrd="0" presId="urn:microsoft.com/office/officeart/2005/8/layout/list1"/>
    <dgm:cxn modelId="{6FA2104A-5330-4040-8E5B-BBF7AFB3A527}" type="presOf" srcId="{8CF7C131-C008-E847-9E24-7939CA97F44D}" destId="{282CB6F9-F185-2E42-8579-32EB098251A4}" srcOrd="0" destOrd="0" presId="urn:microsoft.com/office/officeart/2005/8/layout/list1"/>
    <dgm:cxn modelId="{32948A4C-D186-0845-B8FE-A35ECD390BF2}" type="presOf" srcId="{9EAA4631-0EC7-EC47-87AB-BC69F5FA3A18}" destId="{3523CD60-C8A0-EA46-A072-794BE5BC18A6}" srcOrd="1" destOrd="0" presId="urn:microsoft.com/office/officeart/2005/8/layout/list1"/>
    <dgm:cxn modelId="{CD118551-4C5E-AD4C-9BA7-761D423E9050}" srcId="{7EB69992-FAC6-3F44-B284-5773ED148216}" destId="{8CF7C131-C008-E847-9E24-7939CA97F44D}" srcOrd="2" destOrd="0" parTransId="{0F540CA5-D873-D248-A771-9DDA750B2669}" sibTransId="{76C95F57-AB8A-3C49-B2BF-3D3F577011E1}"/>
    <dgm:cxn modelId="{D8EE735B-8899-5642-80B0-81C95E865BB9}" srcId="{7EB69992-FAC6-3F44-B284-5773ED148216}" destId="{83A08E6E-D671-9947-947D-EBCF87FC9400}" srcOrd="1" destOrd="0" parTransId="{C9E6C715-76CA-4548-AD64-5408BBB13DA2}" sibTransId="{55E17641-3394-F148-946B-F531EB0594C5}"/>
    <dgm:cxn modelId="{B41C8A64-A571-8141-94B3-B2B31668F60E}" type="presOf" srcId="{93449592-3EEF-DE41-8279-13E85151768E}" destId="{9B6FBFC9-A490-CB48-9BC1-35382BB26FC7}" srcOrd="1" destOrd="0" presId="urn:microsoft.com/office/officeart/2005/8/layout/list1"/>
    <dgm:cxn modelId="{41076267-B55D-2241-BFE9-611A05D657DE}" type="presOf" srcId="{8CF7C131-C008-E847-9E24-7939CA97F44D}" destId="{B9C3FFFA-9635-EE43-9920-CE773F599D6A}" srcOrd="1" destOrd="0" presId="urn:microsoft.com/office/officeart/2005/8/layout/list1"/>
    <dgm:cxn modelId="{4E503473-EC4D-9047-B3AB-1EA0610C25C7}" type="presOf" srcId="{ADEFD58D-C641-524E-AA1E-FECD8AAFEE34}" destId="{9150A25A-632A-D64E-80DD-C931E74B79B9}" srcOrd="0" destOrd="0" presId="urn:microsoft.com/office/officeart/2005/8/layout/list1"/>
    <dgm:cxn modelId="{15EACF79-33E6-364F-B454-A6DD8A667A3D}" srcId="{7EB69992-FAC6-3F44-B284-5773ED148216}" destId="{9EAA4631-0EC7-EC47-87AB-BC69F5FA3A18}" srcOrd="0" destOrd="0" parTransId="{76DCEB45-44E3-2D4E-A54F-6BDE6EBDA077}" sibTransId="{43CA9A5B-BEDC-8B48-8E70-B4FA9F55BFFE}"/>
    <dgm:cxn modelId="{3E92E680-DED2-1B43-8FA1-F890B42146ED}" srcId="{7EB69992-FAC6-3F44-B284-5773ED148216}" destId="{CA2900BC-5963-0C46-8ED9-C784B50EE6C8}" srcOrd="4" destOrd="0" parTransId="{57AECD59-D749-E441-9288-24AD7B41827F}" sibTransId="{9357D489-9527-F942-973C-8F270082985D}"/>
    <dgm:cxn modelId="{EE77CE86-0138-934E-AB97-A81D00E15587}" srcId="{7EB69992-FAC6-3F44-B284-5773ED148216}" destId="{5099464C-7D00-3343-81E1-8A7476998B33}" srcOrd="6" destOrd="0" parTransId="{376D27DF-81C6-5A4A-9247-B206332705F9}" sibTransId="{4798F1DB-F15B-3245-8898-E77C785EEBEC}"/>
    <dgm:cxn modelId="{6CEE918F-7199-D248-8062-0EC8C03C808C}" srcId="{7EB69992-FAC6-3F44-B284-5773ED148216}" destId="{ADEFD58D-C641-524E-AA1E-FECD8AAFEE34}" srcOrd="3" destOrd="0" parTransId="{DF77ED24-4E2C-D04D-9E0A-3AB649293963}" sibTransId="{7ED9C89B-393C-3B4A-A83D-B4826C26704D}"/>
    <dgm:cxn modelId="{7A9F50A0-0851-2147-BA6A-5C0EB96AE98F}" type="presOf" srcId="{CA2900BC-5963-0C46-8ED9-C784B50EE6C8}" destId="{B6FEC375-262B-484A-ABF7-B8D57C93F61F}" srcOrd="0" destOrd="0" presId="urn:microsoft.com/office/officeart/2005/8/layout/list1"/>
    <dgm:cxn modelId="{3B0494A7-8F1B-8543-B334-5561102D6193}" type="presOf" srcId="{ADEFD58D-C641-524E-AA1E-FECD8AAFEE34}" destId="{18ACFAED-3024-5848-88A3-E368F6DD023D}" srcOrd="1" destOrd="0" presId="urn:microsoft.com/office/officeart/2005/8/layout/list1"/>
    <dgm:cxn modelId="{B1847FC0-2DFA-8E4A-BF18-DA75728F89A5}" type="presOf" srcId="{5099464C-7D00-3343-81E1-8A7476998B33}" destId="{04227777-CFC5-9546-A121-750B1B43ECBA}" srcOrd="0" destOrd="0" presId="urn:microsoft.com/office/officeart/2005/8/layout/list1"/>
    <dgm:cxn modelId="{53CD38CE-BC53-EF41-8A88-0D08B02AE010}" type="presOf" srcId="{83A08E6E-D671-9947-947D-EBCF87FC9400}" destId="{82FB1A8B-C586-5E46-83C6-45751855AACA}" srcOrd="1" destOrd="0" presId="urn:microsoft.com/office/officeart/2005/8/layout/list1"/>
    <dgm:cxn modelId="{5928ECD0-419A-3F46-87FA-5DB0B7B2B4C6}" type="presOf" srcId="{7EB69992-FAC6-3F44-B284-5773ED148216}" destId="{00301249-EA29-3F46-91B7-BA60BAD8C5CD}" srcOrd="0" destOrd="0" presId="urn:microsoft.com/office/officeart/2005/8/layout/list1"/>
    <dgm:cxn modelId="{B97FA3DB-D4A5-BE49-A401-1CF0EF412379}" type="presOf" srcId="{93449592-3EEF-DE41-8279-13E85151768E}" destId="{9354EECC-EE25-B24A-8C4F-CB8C3C350AAA}" srcOrd="0" destOrd="0" presId="urn:microsoft.com/office/officeart/2005/8/layout/list1"/>
    <dgm:cxn modelId="{7BBEDEF3-26DE-8044-A995-D89965A95BB5}" srcId="{7EB69992-FAC6-3F44-B284-5773ED148216}" destId="{93449592-3EEF-DE41-8279-13E85151768E}" srcOrd="5" destOrd="0" parTransId="{A4EACB20-2921-C44D-AFAD-B2862E95472A}" sibTransId="{8D59D547-783A-3546-B4DC-4ED2B1BB4A5C}"/>
    <dgm:cxn modelId="{7539A3FB-67D1-684F-A3AE-58A9F95DDC37}" type="presOf" srcId="{9EAA4631-0EC7-EC47-87AB-BC69F5FA3A18}" destId="{E4D47099-4668-5948-A434-90A1FB9A68C9}" srcOrd="0" destOrd="0" presId="urn:microsoft.com/office/officeart/2005/8/layout/list1"/>
    <dgm:cxn modelId="{3C1BAEF3-C724-7947-8B7C-5D1DE22946B8}" type="presParOf" srcId="{00301249-EA29-3F46-91B7-BA60BAD8C5CD}" destId="{FECAD0E7-B68A-5A46-8DFC-CEAA8FACB437}" srcOrd="0" destOrd="0" presId="urn:microsoft.com/office/officeart/2005/8/layout/list1"/>
    <dgm:cxn modelId="{7538F130-9EC2-AA4E-ABCE-D784DB5BD36B}" type="presParOf" srcId="{FECAD0E7-B68A-5A46-8DFC-CEAA8FACB437}" destId="{E4D47099-4668-5948-A434-90A1FB9A68C9}" srcOrd="0" destOrd="0" presId="urn:microsoft.com/office/officeart/2005/8/layout/list1"/>
    <dgm:cxn modelId="{D6D8EBB8-BB89-964C-AB0D-9FCDDF2269EB}" type="presParOf" srcId="{FECAD0E7-B68A-5A46-8DFC-CEAA8FACB437}" destId="{3523CD60-C8A0-EA46-A072-794BE5BC18A6}" srcOrd="1" destOrd="0" presId="urn:microsoft.com/office/officeart/2005/8/layout/list1"/>
    <dgm:cxn modelId="{290F6036-A96D-AC43-8AB1-9E9C48045BA2}" type="presParOf" srcId="{00301249-EA29-3F46-91B7-BA60BAD8C5CD}" destId="{77FF870A-801B-704B-A5E4-AD36C3D8D134}" srcOrd="1" destOrd="0" presId="urn:microsoft.com/office/officeart/2005/8/layout/list1"/>
    <dgm:cxn modelId="{01B879F3-3EBC-2142-BCEE-B3AD869175F1}" type="presParOf" srcId="{00301249-EA29-3F46-91B7-BA60BAD8C5CD}" destId="{3DD01F9D-C212-D241-A552-AAAEA53C4401}" srcOrd="2" destOrd="0" presId="urn:microsoft.com/office/officeart/2005/8/layout/list1"/>
    <dgm:cxn modelId="{481256D1-9955-5A45-A9FE-B87799353C9F}" type="presParOf" srcId="{00301249-EA29-3F46-91B7-BA60BAD8C5CD}" destId="{D17BD3A7-2EB4-114E-9C37-38319B62FD35}" srcOrd="3" destOrd="0" presId="urn:microsoft.com/office/officeart/2005/8/layout/list1"/>
    <dgm:cxn modelId="{3CC19C78-AC1F-C24A-AE75-B4650AA3EE11}" type="presParOf" srcId="{00301249-EA29-3F46-91B7-BA60BAD8C5CD}" destId="{792C9228-3887-BC43-A3EF-C6BFBF49BBAA}" srcOrd="4" destOrd="0" presId="urn:microsoft.com/office/officeart/2005/8/layout/list1"/>
    <dgm:cxn modelId="{0033CE0D-93A5-3948-AC58-5532E4BEFCFD}" type="presParOf" srcId="{792C9228-3887-BC43-A3EF-C6BFBF49BBAA}" destId="{A2ACC7D9-19E5-A040-9601-1645FB1BBC55}" srcOrd="0" destOrd="0" presId="urn:microsoft.com/office/officeart/2005/8/layout/list1"/>
    <dgm:cxn modelId="{6EAE0B17-5CE9-0648-8344-AAA7AC682F8D}" type="presParOf" srcId="{792C9228-3887-BC43-A3EF-C6BFBF49BBAA}" destId="{82FB1A8B-C586-5E46-83C6-45751855AACA}" srcOrd="1" destOrd="0" presId="urn:microsoft.com/office/officeart/2005/8/layout/list1"/>
    <dgm:cxn modelId="{ADEB4F2D-AD7B-0040-AB92-BA42A5AF5399}" type="presParOf" srcId="{00301249-EA29-3F46-91B7-BA60BAD8C5CD}" destId="{7AA64877-EC27-214B-83BB-D9A4ABDB9ECF}" srcOrd="5" destOrd="0" presId="urn:microsoft.com/office/officeart/2005/8/layout/list1"/>
    <dgm:cxn modelId="{64985030-FB7E-5645-92C2-C632B38BA4E0}" type="presParOf" srcId="{00301249-EA29-3F46-91B7-BA60BAD8C5CD}" destId="{18367900-561C-6245-B721-A5E843AFB51D}" srcOrd="6" destOrd="0" presId="urn:microsoft.com/office/officeart/2005/8/layout/list1"/>
    <dgm:cxn modelId="{CCE9534C-0B87-354B-BC50-515277DDDF07}" type="presParOf" srcId="{00301249-EA29-3F46-91B7-BA60BAD8C5CD}" destId="{D523153E-95EE-9742-B035-C2920B5247DB}" srcOrd="7" destOrd="0" presId="urn:microsoft.com/office/officeart/2005/8/layout/list1"/>
    <dgm:cxn modelId="{AE9C075D-4264-4949-B301-349C77317345}" type="presParOf" srcId="{00301249-EA29-3F46-91B7-BA60BAD8C5CD}" destId="{B3518B03-977A-9041-9D0E-9E6D6BC68CFC}" srcOrd="8" destOrd="0" presId="urn:microsoft.com/office/officeart/2005/8/layout/list1"/>
    <dgm:cxn modelId="{0D3C6F0D-E39B-1D44-8998-D6ABC97B7731}" type="presParOf" srcId="{B3518B03-977A-9041-9D0E-9E6D6BC68CFC}" destId="{282CB6F9-F185-2E42-8579-32EB098251A4}" srcOrd="0" destOrd="0" presId="urn:microsoft.com/office/officeart/2005/8/layout/list1"/>
    <dgm:cxn modelId="{26B13DAB-A1E9-9842-B120-A2B034696B4F}" type="presParOf" srcId="{B3518B03-977A-9041-9D0E-9E6D6BC68CFC}" destId="{B9C3FFFA-9635-EE43-9920-CE773F599D6A}" srcOrd="1" destOrd="0" presId="urn:microsoft.com/office/officeart/2005/8/layout/list1"/>
    <dgm:cxn modelId="{88E5B289-2AE4-704B-8D01-7E4653270DD9}" type="presParOf" srcId="{00301249-EA29-3F46-91B7-BA60BAD8C5CD}" destId="{999F0CDA-E7E5-E14A-A099-AAA7751B6996}" srcOrd="9" destOrd="0" presId="urn:microsoft.com/office/officeart/2005/8/layout/list1"/>
    <dgm:cxn modelId="{1D3D29C6-92E6-7642-9A52-D1A2C5B84DCF}" type="presParOf" srcId="{00301249-EA29-3F46-91B7-BA60BAD8C5CD}" destId="{E0BFDBF1-F540-2647-A1D3-D1EE197B4600}" srcOrd="10" destOrd="0" presId="urn:microsoft.com/office/officeart/2005/8/layout/list1"/>
    <dgm:cxn modelId="{FB958D67-5012-A048-8542-342024445E09}" type="presParOf" srcId="{00301249-EA29-3F46-91B7-BA60BAD8C5CD}" destId="{9BA5F097-8EDE-AE41-97DF-FAC3B959D763}" srcOrd="11" destOrd="0" presId="urn:microsoft.com/office/officeart/2005/8/layout/list1"/>
    <dgm:cxn modelId="{78FDCE25-A27F-674D-8609-FA93134ED6F1}" type="presParOf" srcId="{00301249-EA29-3F46-91B7-BA60BAD8C5CD}" destId="{292469B0-55F2-174F-BD99-629D7A9C3631}" srcOrd="12" destOrd="0" presId="urn:microsoft.com/office/officeart/2005/8/layout/list1"/>
    <dgm:cxn modelId="{2D4D7E71-80CC-4A40-9304-5D0B322EA4CE}" type="presParOf" srcId="{292469B0-55F2-174F-BD99-629D7A9C3631}" destId="{9150A25A-632A-D64E-80DD-C931E74B79B9}" srcOrd="0" destOrd="0" presId="urn:microsoft.com/office/officeart/2005/8/layout/list1"/>
    <dgm:cxn modelId="{B10DA842-DD1B-B34C-8251-C2EA17F8AC11}" type="presParOf" srcId="{292469B0-55F2-174F-BD99-629D7A9C3631}" destId="{18ACFAED-3024-5848-88A3-E368F6DD023D}" srcOrd="1" destOrd="0" presId="urn:microsoft.com/office/officeart/2005/8/layout/list1"/>
    <dgm:cxn modelId="{1679D109-E852-394E-A96D-BE0E20C741A7}" type="presParOf" srcId="{00301249-EA29-3F46-91B7-BA60BAD8C5CD}" destId="{0AE8388E-AB01-434C-BC6C-325F9382DE47}" srcOrd="13" destOrd="0" presId="urn:microsoft.com/office/officeart/2005/8/layout/list1"/>
    <dgm:cxn modelId="{A7AD86E3-5BEF-EA43-9851-4C3D9ECBE7F4}" type="presParOf" srcId="{00301249-EA29-3F46-91B7-BA60BAD8C5CD}" destId="{750B5C78-8B79-2A4D-987D-DBE3ADFEADC6}" srcOrd="14" destOrd="0" presId="urn:microsoft.com/office/officeart/2005/8/layout/list1"/>
    <dgm:cxn modelId="{73C69EDE-68D1-DB4D-A3FA-7B643346B2F3}" type="presParOf" srcId="{00301249-EA29-3F46-91B7-BA60BAD8C5CD}" destId="{CC8F9C43-E2F6-CC46-B5DD-56679D7290C7}" srcOrd="15" destOrd="0" presId="urn:microsoft.com/office/officeart/2005/8/layout/list1"/>
    <dgm:cxn modelId="{7D7DEC6F-AA48-1A44-AAC2-B582FC8B10A8}" type="presParOf" srcId="{00301249-EA29-3F46-91B7-BA60BAD8C5CD}" destId="{AFC699FD-32FA-8748-BC87-F3B9D2FBAF77}" srcOrd="16" destOrd="0" presId="urn:microsoft.com/office/officeart/2005/8/layout/list1"/>
    <dgm:cxn modelId="{788182AE-DD7A-FA4C-9BF4-DEA808492F1D}" type="presParOf" srcId="{AFC699FD-32FA-8748-BC87-F3B9D2FBAF77}" destId="{B6FEC375-262B-484A-ABF7-B8D57C93F61F}" srcOrd="0" destOrd="0" presId="urn:microsoft.com/office/officeart/2005/8/layout/list1"/>
    <dgm:cxn modelId="{90141617-76D2-074C-89FA-1D0F41069387}" type="presParOf" srcId="{AFC699FD-32FA-8748-BC87-F3B9D2FBAF77}" destId="{053D9DAC-828F-9846-859D-E43FB7C3ACE1}" srcOrd="1" destOrd="0" presId="urn:microsoft.com/office/officeart/2005/8/layout/list1"/>
    <dgm:cxn modelId="{2363360C-BE03-4044-8BAF-875FF267B112}" type="presParOf" srcId="{00301249-EA29-3F46-91B7-BA60BAD8C5CD}" destId="{DE921125-6D2E-5746-A413-DDC1129C00C7}" srcOrd="17" destOrd="0" presId="urn:microsoft.com/office/officeart/2005/8/layout/list1"/>
    <dgm:cxn modelId="{8A12195C-110F-094D-86D9-45FF3BB396DA}" type="presParOf" srcId="{00301249-EA29-3F46-91B7-BA60BAD8C5CD}" destId="{7058FF4E-3830-A74D-8A08-927FDAA875B5}" srcOrd="18" destOrd="0" presId="urn:microsoft.com/office/officeart/2005/8/layout/list1"/>
    <dgm:cxn modelId="{006BB26B-ED23-B74E-BE6A-6E8A781C537E}" type="presParOf" srcId="{00301249-EA29-3F46-91B7-BA60BAD8C5CD}" destId="{E9E5C73C-02CE-6948-B369-302D1A82AAF3}" srcOrd="19" destOrd="0" presId="urn:microsoft.com/office/officeart/2005/8/layout/list1"/>
    <dgm:cxn modelId="{DE9396B3-AF0E-6748-8E2E-107390DEC5A1}" type="presParOf" srcId="{00301249-EA29-3F46-91B7-BA60BAD8C5CD}" destId="{50643D63-B955-BA4B-BF55-3514FB53FB2F}" srcOrd="20" destOrd="0" presId="urn:microsoft.com/office/officeart/2005/8/layout/list1"/>
    <dgm:cxn modelId="{C55EDD3B-2380-4D42-B15F-F64260EB6EA1}" type="presParOf" srcId="{50643D63-B955-BA4B-BF55-3514FB53FB2F}" destId="{9354EECC-EE25-B24A-8C4F-CB8C3C350AAA}" srcOrd="0" destOrd="0" presId="urn:microsoft.com/office/officeart/2005/8/layout/list1"/>
    <dgm:cxn modelId="{CAE95F06-BFA7-E144-90D6-0250758B00D7}" type="presParOf" srcId="{50643D63-B955-BA4B-BF55-3514FB53FB2F}" destId="{9B6FBFC9-A490-CB48-9BC1-35382BB26FC7}" srcOrd="1" destOrd="0" presId="urn:microsoft.com/office/officeart/2005/8/layout/list1"/>
    <dgm:cxn modelId="{153AD79D-7491-974E-8082-FCC92590ABED}" type="presParOf" srcId="{00301249-EA29-3F46-91B7-BA60BAD8C5CD}" destId="{DA6938CC-BEB6-BB47-928F-25499558A61B}" srcOrd="21" destOrd="0" presId="urn:microsoft.com/office/officeart/2005/8/layout/list1"/>
    <dgm:cxn modelId="{F7928188-92E8-CD43-949C-C3BFDB2CCEF3}" type="presParOf" srcId="{00301249-EA29-3F46-91B7-BA60BAD8C5CD}" destId="{7A003185-3D63-3B4B-80ED-1D5093AA3E2B}" srcOrd="22" destOrd="0" presId="urn:microsoft.com/office/officeart/2005/8/layout/list1"/>
    <dgm:cxn modelId="{3765C1E3-9A74-9344-8B36-A78695005628}" type="presParOf" srcId="{00301249-EA29-3F46-91B7-BA60BAD8C5CD}" destId="{E51F427E-32E7-6441-9F98-26576C93DDFF}" srcOrd="23" destOrd="0" presId="urn:microsoft.com/office/officeart/2005/8/layout/list1"/>
    <dgm:cxn modelId="{1082480E-34BC-7544-9008-35681E821EAE}" type="presParOf" srcId="{00301249-EA29-3F46-91B7-BA60BAD8C5CD}" destId="{5D0FA333-E283-0B4C-9D02-D6A6E9D4DDD1}" srcOrd="24" destOrd="0" presId="urn:microsoft.com/office/officeart/2005/8/layout/list1"/>
    <dgm:cxn modelId="{189B3C4A-FA93-2B4D-B659-4DC6C67CCADE}" type="presParOf" srcId="{5D0FA333-E283-0B4C-9D02-D6A6E9D4DDD1}" destId="{04227777-CFC5-9546-A121-750B1B43ECBA}" srcOrd="0" destOrd="0" presId="urn:microsoft.com/office/officeart/2005/8/layout/list1"/>
    <dgm:cxn modelId="{D0CE55F7-00C7-6F48-B7A6-6114E9029070}" type="presParOf" srcId="{5D0FA333-E283-0B4C-9D02-D6A6E9D4DDD1}" destId="{5202A48C-8718-AD42-A8E3-75CCA7B5C5AC}" srcOrd="1" destOrd="0" presId="urn:microsoft.com/office/officeart/2005/8/layout/list1"/>
    <dgm:cxn modelId="{C68B58A1-4182-A14D-B7A4-A540AFCA12FB}" type="presParOf" srcId="{00301249-EA29-3F46-91B7-BA60BAD8C5CD}" destId="{439FCCBD-A2C4-9945-8730-3A84DE528F0D}" srcOrd="25" destOrd="0" presId="urn:microsoft.com/office/officeart/2005/8/layout/list1"/>
    <dgm:cxn modelId="{72B0D701-FA00-5D46-A27E-4F4D2EFAC778}" type="presParOf" srcId="{00301249-EA29-3F46-91B7-BA60BAD8C5CD}" destId="{9F7FE5FE-DD82-6F47-B9E4-C6602003C5DE}" srcOrd="26" destOrd="0" presId="urn:microsoft.com/office/officeart/2005/8/layout/lis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0F499C-375F-3645-876B-CC993F359B41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</dgm:pt>
    <dgm:pt modelId="{82E6C285-828C-0C4F-B71A-B6D55F3FC210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Caricamento</a:t>
          </a:r>
        </a:p>
      </dgm:t>
    </dgm:pt>
    <dgm:pt modelId="{66008F5C-C244-9747-A043-2D9809EF161F}" type="parTrans" cxnId="{8C08F3AE-591C-B643-AE84-A8737838C190}">
      <dgm:prSet/>
      <dgm:spPr/>
      <dgm:t>
        <a:bodyPr/>
        <a:lstStyle/>
        <a:p>
          <a:endParaRPr lang="it-IT"/>
        </a:p>
      </dgm:t>
    </dgm:pt>
    <dgm:pt modelId="{4FEFE7AD-ED81-5D47-A4D3-7073937B3AD2}" type="sibTrans" cxnId="{8C08F3AE-591C-B643-AE84-A8737838C190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E1FFD44F-CC99-1649-8E2B-523B3CB4A0E3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Resize </a:t>
          </a:r>
        </a:p>
        <a:p>
          <a:r>
            <a:rPr lang="it-IT" sz="1200" dirty="0"/>
            <a:t>&amp; </a:t>
          </a:r>
        </a:p>
        <a:p>
          <a:r>
            <a:rPr lang="it-IT" sz="1200" dirty="0"/>
            <a:t>Reshape</a:t>
          </a:r>
        </a:p>
      </dgm:t>
    </dgm:pt>
    <dgm:pt modelId="{00A3E3B4-C26F-CD4C-909E-0AEC7472F37A}" type="parTrans" cxnId="{78A8DE8D-4E29-224B-A29C-86DD59935E31}">
      <dgm:prSet/>
      <dgm:spPr/>
      <dgm:t>
        <a:bodyPr/>
        <a:lstStyle/>
        <a:p>
          <a:endParaRPr lang="it-IT"/>
        </a:p>
      </dgm:t>
    </dgm:pt>
    <dgm:pt modelId="{CF5E57BA-24F6-5E48-B9FD-DEC698C634D0}" type="sibTrans" cxnId="{78A8DE8D-4E29-224B-A29C-86DD59935E31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0475E1BF-DF9D-D243-9ECE-A586FE94120F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Normalizzazione</a:t>
          </a:r>
        </a:p>
      </dgm:t>
    </dgm:pt>
    <dgm:pt modelId="{E4F5322A-41CE-7D42-9BA5-B724DEAC9687}" type="parTrans" cxnId="{380572E2-0F40-9F4E-8ADF-83A0A71E2C82}">
      <dgm:prSet/>
      <dgm:spPr/>
      <dgm:t>
        <a:bodyPr/>
        <a:lstStyle/>
        <a:p>
          <a:endParaRPr lang="it-IT"/>
        </a:p>
      </dgm:t>
    </dgm:pt>
    <dgm:pt modelId="{43FFB4AF-24A0-F149-A4F1-7954E2580B5B}" type="sibTrans" cxnId="{380572E2-0F40-9F4E-8ADF-83A0A71E2C82}">
      <dgm:prSet/>
      <dgm:spPr/>
      <dgm:t>
        <a:bodyPr/>
        <a:lstStyle/>
        <a:p>
          <a:endParaRPr lang="it-IT"/>
        </a:p>
      </dgm:t>
    </dgm:pt>
    <dgm:pt modelId="{42B3E7FF-B0D3-4840-A9B7-A30F0F35258B}" type="pres">
      <dgm:prSet presAssocID="{0D0F499C-375F-3645-876B-CC993F359B41}" presName="Name0" presStyleCnt="0">
        <dgm:presLayoutVars>
          <dgm:dir/>
          <dgm:resizeHandles val="exact"/>
        </dgm:presLayoutVars>
      </dgm:prSet>
      <dgm:spPr/>
    </dgm:pt>
    <dgm:pt modelId="{E959D19F-FDA2-9345-BD80-00F99182F224}" type="pres">
      <dgm:prSet presAssocID="{82E6C285-828C-0C4F-B71A-B6D55F3FC210}" presName="composite" presStyleCnt="0"/>
      <dgm:spPr/>
    </dgm:pt>
    <dgm:pt modelId="{6B313090-1382-D342-9F7B-1F4CABE9DB5E}" type="pres">
      <dgm:prSet presAssocID="{82E6C285-828C-0C4F-B71A-B6D55F3FC210}" presName="imagSh" presStyleLbl="bgImgPlace1" presStyleIdx="0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18902E81-1FF1-8845-93BA-1020F8FFBFC6}" type="pres">
      <dgm:prSet presAssocID="{82E6C285-828C-0C4F-B71A-B6D55F3FC210}" presName="txNode" presStyleLbl="node1" presStyleIdx="0" presStyleCnt="3">
        <dgm:presLayoutVars>
          <dgm:bulletEnabled val="1"/>
        </dgm:presLayoutVars>
      </dgm:prSet>
      <dgm:spPr/>
    </dgm:pt>
    <dgm:pt modelId="{A4760A3D-C08B-7E4B-B095-8CE28ABCF141}" type="pres">
      <dgm:prSet presAssocID="{4FEFE7AD-ED81-5D47-A4D3-7073937B3AD2}" presName="sibTrans" presStyleLbl="sibTrans2D1" presStyleIdx="0" presStyleCnt="2"/>
      <dgm:spPr/>
    </dgm:pt>
    <dgm:pt modelId="{68FD82ED-50F4-DB4B-9539-274E96D732C4}" type="pres">
      <dgm:prSet presAssocID="{4FEFE7AD-ED81-5D47-A4D3-7073937B3AD2}" presName="connTx" presStyleLbl="sibTrans2D1" presStyleIdx="0" presStyleCnt="2"/>
      <dgm:spPr/>
    </dgm:pt>
    <dgm:pt modelId="{95FFA523-0012-3042-BA34-6C83CBDD572E}" type="pres">
      <dgm:prSet presAssocID="{E1FFD44F-CC99-1649-8E2B-523B3CB4A0E3}" presName="composite" presStyleCnt="0"/>
      <dgm:spPr/>
    </dgm:pt>
    <dgm:pt modelId="{5D2D854D-3C4D-F949-A626-BD2304E3AA71}" type="pres">
      <dgm:prSet presAssocID="{E1FFD44F-CC99-1649-8E2B-523B3CB4A0E3}" presName="imagSh" presStyleLbl="bgImgPlace1" presStyleIdx="1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79D5669-BB8D-9E4E-B0BF-29F959519062}" type="pres">
      <dgm:prSet presAssocID="{E1FFD44F-CC99-1649-8E2B-523B3CB4A0E3}" presName="txNode" presStyleLbl="node1" presStyleIdx="1" presStyleCnt="3">
        <dgm:presLayoutVars>
          <dgm:bulletEnabled val="1"/>
        </dgm:presLayoutVars>
      </dgm:prSet>
      <dgm:spPr/>
    </dgm:pt>
    <dgm:pt modelId="{6BC6D337-1386-9840-BA23-744DCB33D8E6}" type="pres">
      <dgm:prSet presAssocID="{CF5E57BA-24F6-5E48-B9FD-DEC698C634D0}" presName="sibTrans" presStyleLbl="sibTrans2D1" presStyleIdx="1" presStyleCnt="2"/>
      <dgm:spPr/>
    </dgm:pt>
    <dgm:pt modelId="{95758A7F-A000-D044-AA9D-F5F018702209}" type="pres">
      <dgm:prSet presAssocID="{CF5E57BA-24F6-5E48-B9FD-DEC698C634D0}" presName="connTx" presStyleLbl="sibTrans2D1" presStyleIdx="1" presStyleCnt="2"/>
      <dgm:spPr/>
    </dgm:pt>
    <dgm:pt modelId="{C0F7C14C-FE69-3B46-895F-8A9A09974225}" type="pres">
      <dgm:prSet presAssocID="{0475E1BF-DF9D-D243-9ECE-A586FE94120F}" presName="composite" presStyleCnt="0"/>
      <dgm:spPr/>
    </dgm:pt>
    <dgm:pt modelId="{087B2470-A652-9643-A38C-7994C8DF493B}" type="pres">
      <dgm:prSet presAssocID="{0475E1BF-DF9D-D243-9ECE-A586FE94120F}" presName="imagSh" presStyleLbl="bgImgPlace1" presStyleIdx="2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FBB8F5A-F355-1E49-B632-31768B2DD99F}" type="pres">
      <dgm:prSet presAssocID="{0475E1BF-DF9D-D243-9ECE-A586FE94120F}" presName="txNode" presStyleLbl="node1" presStyleIdx="2" presStyleCnt="3">
        <dgm:presLayoutVars>
          <dgm:bulletEnabled val="1"/>
        </dgm:presLayoutVars>
      </dgm:prSet>
      <dgm:spPr/>
    </dgm:pt>
  </dgm:ptLst>
  <dgm:cxnLst>
    <dgm:cxn modelId="{7BAA6E0A-5860-1F40-B920-5D7C7DE62A31}" type="presOf" srcId="{0D0F499C-375F-3645-876B-CC993F359B41}" destId="{42B3E7FF-B0D3-4840-A9B7-A30F0F35258B}" srcOrd="0" destOrd="0" presId="urn:microsoft.com/office/officeart/2005/8/layout/hProcess10"/>
    <dgm:cxn modelId="{21DD260F-9418-A645-9B46-E4F9184B815B}" type="presOf" srcId="{82E6C285-828C-0C4F-B71A-B6D55F3FC210}" destId="{18902E81-1FF1-8845-93BA-1020F8FFBFC6}" srcOrd="0" destOrd="0" presId="urn:microsoft.com/office/officeart/2005/8/layout/hProcess10"/>
    <dgm:cxn modelId="{7F31FD52-4C7D-7146-9A8E-C56213BFF4A1}" type="presOf" srcId="{0475E1BF-DF9D-D243-9ECE-A586FE94120F}" destId="{5FBB8F5A-F355-1E49-B632-31768B2DD99F}" srcOrd="0" destOrd="0" presId="urn:microsoft.com/office/officeart/2005/8/layout/hProcess10"/>
    <dgm:cxn modelId="{78A8DE8D-4E29-224B-A29C-86DD59935E31}" srcId="{0D0F499C-375F-3645-876B-CC993F359B41}" destId="{E1FFD44F-CC99-1649-8E2B-523B3CB4A0E3}" srcOrd="1" destOrd="0" parTransId="{00A3E3B4-C26F-CD4C-909E-0AEC7472F37A}" sibTransId="{CF5E57BA-24F6-5E48-B9FD-DEC698C634D0}"/>
    <dgm:cxn modelId="{8C08F3AE-591C-B643-AE84-A8737838C190}" srcId="{0D0F499C-375F-3645-876B-CC993F359B41}" destId="{82E6C285-828C-0C4F-B71A-B6D55F3FC210}" srcOrd="0" destOrd="0" parTransId="{66008F5C-C244-9747-A043-2D9809EF161F}" sibTransId="{4FEFE7AD-ED81-5D47-A4D3-7073937B3AD2}"/>
    <dgm:cxn modelId="{0455FCC5-2669-5E4D-A6C0-05C1224479B6}" type="presOf" srcId="{CF5E57BA-24F6-5E48-B9FD-DEC698C634D0}" destId="{6BC6D337-1386-9840-BA23-744DCB33D8E6}" srcOrd="0" destOrd="0" presId="urn:microsoft.com/office/officeart/2005/8/layout/hProcess10"/>
    <dgm:cxn modelId="{9CE7F7C7-ADA6-E543-AFC3-AE96D156D4CA}" type="presOf" srcId="{4FEFE7AD-ED81-5D47-A4D3-7073937B3AD2}" destId="{A4760A3D-C08B-7E4B-B095-8CE28ABCF141}" srcOrd="0" destOrd="0" presId="urn:microsoft.com/office/officeart/2005/8/layout/hProcess10"/>
    <dgm:cxn modelId="{8F67D5DC-8411-EA45-A431-ECE9EC5C5792}" type="presOf" srcId="{4FEFE7AD-ED81-5D47-A4D3-7073937B3AD2}" destId="{68FD82ED-50F4-DB4B-9539-274E96D732C4}" srcOrd="1" destOrd="0" presId="urn:microsoft.com/office/officeart/2005/8/layout/hProcess10"/>
    <dgm:cxn modelId="{2A1F9FDF-ED41-5545-AAB7-2D70139C904E}" type="presOf" srcId="{E1FFD44F-CC99-1649-8E2B-523B3CB4A0E3}" destId="{D79D5669-BB8D-9E4E-B0BF-29F959519062}" srcOrd="0" destOrd="0" presId="urn:microsoft.com/office/officeart/2005/8/layout/hProcess10"/>
    <dgm:cxn modelId="{380572E2-0F40-9F4E-8ADF-83A0A71E2C82}" srcId="{0D0F499C-375F-3645-876B-CC993F359B41}" destId="{0475E1BF-DF9D-D243-9ECE-A586FE94120F}" srcOrd="2" destOrd="0" parTransId="{E4F5322A-41CE-7D42-9BA5-B724DEAC9687}" sibTransId="{43FFB4AF-24A0-F149-A4F1-7954E2580B5B}"/>
    <dgm:cxn modelId="{EEFF88FB-75FE-B74B-86F3-46B3CF0717B3}" type="presOf" srcId="{CF5E57BA-24F6-5E48-B9FD-DEC698C634D0}" destId="{95758A7F-A000-D044-AA9D-F5F018702209}" srcOrd="1" destOrd="0" presId="urn:microsoft.com/office/officeart/2005/8/layout/hProcess10"/>
    <dgm:cxn modelId="{0D936334-85C1-B746-AE18-B2D5FAC1C827}" type="presParOf" srcId="{42B3E7FF-B0D3-4840-A9B7-A30F0F35258B}" destId="{E959D19F-FDA2-9345-BD80-00F99182F224}" srcOrd="0" destOrd="0" presId="urn:microsoft.com/office/officeart/2005/8/layout/hProcess10"/>
    <dgm:cxn modelId="{34357646-ECB7-D945-B371-9C37C40BA79D}" type="presParOf" srcId="{E959D19F-FDA2-9345-BD80-00F99182F224}" destId="{6B313090-1382-D342-9F7B-1F4CABE9DB5E}" srcOrd="0" destOrd="0" presId="urn:microsoft.com/office/officeart/2005/8/layout/hProcess10"/>
    <dgm:cxn modelId="{5E7B9815-7F8F-9A4B-A383-E1B463A252F0}" type="presParOf" srcId="{E959D19F-FDA2-9345-BD80-00F99182F224}" destId="{18902E81-1FF1-8845-93BA-1020F8FFBFC6}" srcOrd="1" destOrd="0" presId="urn:microsoft.com/office/officeart/2005/8/layout/hProcess10"/>
    <dgm:cxn modelId="{62E6E3CD-C041-1C4D-ADBA-163051BC52C3}" type="presParOf" srcId="{42B3E7FF-B0D3-4840-A9B7-A30F0F35258B}" destId="{A4760A3D-C08B-7E4B-B095-8CE28ABCF141}" srcOrd="1" destOrd="0" presId="urn:microsoft.com/office/officeart/2005/8/layout/hProcess10"/>
    <dgm:cxn modelId="{53096024-1313-1E4C-8A7A-BB77928A2012}" type="presParOf" srcId="{A4760A3D-C08B-7E4B-B095-8CE28ABCF141}" destId="{68FD82ED-50F4-DB4B-9539-274E96D732C4}" srcOrd="0" destOrd="0" presId="urn:microsoft.com/office/officeart/2005/8/layout/hProcess10"/>
    <dgm:cxn modelId="{1722F1F3-DB5A-6049-A983-75EB55573441}" type="presParOf" srcId="{42B3E7FF-B0D3-4840-A9B7-A30F0F35258B}" destId="{95FFA523-0012-3042-BA34-6C83CBDD572E}" srcOrd="2" destOrd="0" presId="urn:microsoft.com/office/officeart/2005/8/layout/hProcess10"/>
    <dgm:cxn modelId="{0593FA1C-7312-F644-AA1A-9D6439463ED7}" type="presParOf" srcId="{95FFA523-0012-3042-BA34-6C83CBDD572E}" destId="{5D2D854D-3C4D-F949-A626-BD2304E3AA71}" srcOrd="0" destOrd="0" presId="urn:microsoft.com/office/officeart/2005/8/layout/hProcess10"/>
    <dgm:cxn modelId="{727F6F74-FCE2-5F4D-B5CE-3C37C0BF395A}" type="presParOf" srcId="{95FFA523-0012-3042-BA34-6C83CBDD572E}" destId="{D79D5669-BB8D-9E4E-B0BF-29F959519062}" srcOrd="1" destOrd="0" presId="urn:microsoft.com/office/officeart/2005/8/layout/hProcess10"/>
    <dgm:cxn modelId="{C943F488-11CB-9D46-A0F8-279231FC8F70}" type="presParOf" srcId="{42B3E7FF-B0D3-4840-A9B7-A30F0F35258B}" destId="{6BC6D337-1386-9840-BA23-744DCB33D8E6}" srcOrd="3" destOrd="0" presId="urn:microsoft.com/office/officeart/2005/8/layout/hProcess10"/>
    <dgm:cxn modelId="{08A77CC1-8DEF-CD47-9C3D-D4818D9D4EF9}" type="presParOf" srcId="{6BC6D337-1386-9840-BA23-744DCB33D8E6}" destId="{95758A7F-A000-D044-AA9D-F5F018702209}" srcOrd="0" destOrd="0" presId="urn:microsoft.com/office/officeart/2005/8/layout/hProcess10"/>
    <dgm:cxn modelId="{A2F5FCF9-A4CA-AB44-A0BB-2AD2A463836B}" type="presParOf" srcId="{42B3E7FF-B0D3-4840-A9B7-A30F0F35258B}" destId="{C0F7C14C-FE69-3B46-895F-8A9A09974225}" srcOrd="4" destOrd="0" presId="urn:microsoft.com/office/officeart/2005/8/layout/hProcess10"/>
    <dgm:cxn modelId="{4D477E61-B249-9C48-B373-0CEA1FCD4DE7}" type="presParOf" srcId="{C0F7C14C-FE69-3B46-895F-8A9A09974225}" destId="{087B2470-A652-9643-A38C-7994C8DF493B}" srcOrd="0" destOrd="0" presId="urn:microsoft.com/office/officeart/2005/8/layout/hProcess10"/>
    <dgm:cxn modelId="{23754C5A-917C-E445-890F-84F98007F91A}" type="presParOf" srcId="{C0F7C14C-FE69-3B46-895F-8A9A09974225}" destId="{5FBB8F5A-F355-1E49-B632-31768B2DD99F}" srcOrd="1" destOrd="0" presId="urn:microsoft.com/office/officeart/2005/8/layout/hProcess10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01F9D-C212-D241-A552-AAAEA53C4401}">
      <dsp:nvSpPr>
        <dsp:cNvPr id="0" name=""/>
        <dsp:cNvSpPr/>
      </dsp:nvSpPr>
      <dsp:spPr>
        <a:xfrm>
          <a:off x="0" y="37831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3CD60-C8A0-EA46-A072-794BE5BC18A6}">
      <dsp:nvSpPr>
        <dsp:cNvPr id="0" name=""/>
        <dsp:cNvSpPr/>
      </dsp:nvSpPr>
      <dsp:spPr>
        <a:xfrm>
          <a:off x="315186" y="127399"/>
          <a:ext cx="441261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Introduzione</a:t>
          </a:r>
        </a:p>
      </dsp:txBody>
      <dsp:txXfrm>
        <a:off x="339684" y="151897"/>
        <a:ext cx="4363614" cy="452844"/>
      </dsp:txXfrm>
    </dsp:sp>
    <dsp:sp modelId="{18367900-561C-6245-B721-A5E843AFB51D}">
      <dsp:nvSpPr>
        <dsp:cNvPr id="0" name=""/>
        <dsp:cNvSpPr/>
      </dsp:nvSpPr>
      <dsp:spPr>
        <a:xfrm>
          <a:off x="0" y="114943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99944"/>
              <a:satOff val="-1708"/>
              <a:lumOff val="-1797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B1A8B-C586-5E46-83C6-45751855AACA}">
      <dsp:nvSpPr>
        <dsp:cNvPr id="0" name=""/>
        <dsp:cNvSpPr/>
      </dsp:nvSpPr>
      <dsp:spPr>
        <a:xfrm>
          <a:off x="315186" y="898519"/>
          <a:ext cx="4412610" cy="501840"/>
        </a:xfrm>
        <a:prstGeom prst="roundRect">
          <a:avLst/>
        </a:prstGeom>
        <a:solidFill>
          <a:schemeClr val="accent2">
            <a:hueOff val="499944"/>
            <a:satOff val="-1708"/>
            <a:lumOff val="-17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Lavori in letteratura</a:t>
          </a:r>
        </a:p>
      </dsp:txBody>
      <dsp:txXfrm>
        <a:off x="339684" y="923017"/>
        <a:ext cx="4363614" cy="452844"/>
      </dsp:txXfrm>
    </dsp:sp>
    <dsp:sp modelId="{E0BFDBF1-F540-2647-A1D3-D1EE197B4600}">
      <dsp:nvSpPr>
        <dsp:cNvPr id="0" name=""/>
        <dsp:cNvSpPr/>
      </dsp:nvSpPr>
      <dsp:spPr>
        <a:xfrm>
          <a:off x="0" y="192055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99888"/>
              <a:satOff val="-3416"/>
              <a:lumOff val="-3594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3FFFA-9635-EE43-9920-CE773F599D6A}">
      <dsp:nvSpPr>
        <dsp:cNvPr id="0" name=""/>
        <dsp:cNvSpPr/>
      </dsp:nvSpPr>
      <dsp:spPr>
        <a:xfrm>
          <a:off x="315186" y="1669639"/>
          <a:ext cx="4412610" cy="501840"/>
        </a:xfrm>
        <a:prstGeom prst="roundRect">
          <a:avLst/>
        </a:prstGeom>
        <a:solidFill>
          <a:schemeClr val="accent2">
            <a:hueOff val="999888"/>
            <a:satOff val="-3416"/>
            <a:lumOff val="-35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Analisi del dataset</a:t>
          </a:r>
        </a:p>
      </dsp:txBody>
      <dsp:txXfrm>
        <a:off x="339684" y="1694137"/>
        <a:ext cx="4363614" cy="452844"/>
      </dsp:txXfrm>
    </dsp:sp>
    <dsp:sp modelId="{750B5C78-8B79-2A4D-987D-DBE3ADFEADC6}">
      <dsp:nvSpPr>
        <dsp:cNvPr id="0" name=""/>
        <dsp:cNvSpPr/>
      </dsp:nvSpPr>
      <dsp:spPr>
        <a:xfrm>
          <a:off x="0" y="269167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499832"/>
              <a:satOff val="-5124"/>
              <a:lumOff val="-5392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FAED-3024-5848-88A3-E368F6DD023D}">
      <dsp:nvSpPr>
        <dsp:cNvPr id="0" name=""/>
        <dsp:cNvSpPr/>
      </dsp:nvSpPr>
      <dsp:spPr>
        <a:xfrm>
          <a:off x="315186" y="2440759"/>
          <a:ext cx="4412610" cy="501840"/>
        </a:xfrm>
        <a:prstGeom prst="roundRect">
          <a:avLst/>
        </a:prstGeom>
        <a:solidFill>
          <a:schemeClr val="accent2">
            <a:hueOff val="1499832"/>
            <a:satOff val="-5124"/>
            <a:lumOff val="-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Lavoro svolto</a:t>
          </a:r>
        </a:p>
      </dsp:txBody>
      <dsp:txXfrm>
        <a:off x="339684" y="2465257"/>
        <a:ext cx="4363614" cy="452844"/>
      </dsp:txXfrm>
    </dsp:sp>
    <dsp:sp modelId="{7058FF4E-3830-A74D-8A08-927FDAA875B5}">
      <dsp:nvSpPr>
        <dsp:cNvPr id="0" name=""/>
        <dsp:cNvSpPr/>
      </dsp:nvSpPr>
      <dsp:spPr>
        <a:xfrm>
          <a:off x="0" y="346279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99777"/>
              <a:satOff val="-6832"/>
              <a:lumOff val="-7189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D9DAC-828F-9846-859D-E43FB7C3ACE1}">
      <dsp:nvSpPr>
        <dsp:cNvPr id="0" name=""/>
        <dsp:cNvSpPr/>
      </dsp:nvSpPr>
      <dsp:spPr>
        <a:xfrm>
          <a:off x="315186" y="3211879"/>
          <a:ext cx="4412610" cy="501840"/>
        </a:xfrm>
        <a:prstGeom prst="roundRect">
          <a:avLst/>
        </a:prstGeom>
        <a:solidFill>
          <a:schemeClr val="accent2">
            <a:hueOff val="1999777"/>
            <a:satOff val="-6832"/>
            <a:lumOff val="-7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Valutazioni</a:t>
          </a:r>
        </a:p>
      </dsp:txBody>
      <dsp:txXfrm>
        <a:off x="339684" y="3236377"/>
        <a:ext cx="4363614" cy="452844"/>
      </dsp:txXfrm>
    </dsp:sp>
    <dsp:sp modelId="{7A003185-3D63-3B4B-80ED-1D5093AA3E2B}">
      <dsp:nvSpPr>
        <dsp:cNvPr id="0" name=""/>
        <dsp:cNvSpPr/>
      </dsp:nvSpPr>
      <dsp:spPr>
        <a:xfrm>
          <a:off x="0" y="423391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499721"/>
              <a:satOff val="-8540"/>
              <a:lumOff val="-8986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FBFC9-A490-CB48-9BC1-35382BB26FC7}">
      <dsp:nvSpPr>
        <dsp:cNvPr id="0" name=""/>
        <dsp:cNvSpPr/>
      </dsp:nvSpPr>
      <dsp:spPr>
        <a:xfrm>
          <a:off x="315186" y="3982999"/>
          <a:ext cx="4412610" cy="501840"/>
        </a:xfrm>
        <a:prstGeom prst="roundRect">
          <a:avLst/>
        </a:prstGeom>
        <a:solidFill>
          <a:schemeClr val="accent2">
            <a:hueOff val="2499721"/>
            <a:satOff val="-8540"/>
            <a:lumOff val="-89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Demo</a:t>
          </a:r>
        </a:p>
      </dsp:txBody>
      <dsp:txXfrm>
        <a:off x="339684" y="4007497"/>
        <a:ext cx="4363614" cy="452844"/>
      </dsp:txXfrm>
    </dsp:sp>
    <dsp:sp modelId="{9F7FE5FE-DD82-6F47-B9E4-C6602003C5DE}">
      <dsp:nvSpPr>
        <dsp:cNvPr id="0" name=""/>
        <dsp:cNvSpPr/>
      </dsp:nvSpPr>
      <dsp:spPr>
        <a:xfrm>
          <a:off x="0" y="500503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999665"/>
              <a:satOff val="-10248"/>
              <a:lumOff val="-10783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2A48C-8718-AD42-A8E3-75CCA7B5C5AC}">
      <dsp:nvSpPr>
        <dsp:cNvPr id="0" name=""/>
        <dsp:cNvSpPr/>
      </dsp:nvSpPr>
      <dsp:spPr>
        <a:xfrm>
          <a:off x="315186" y="4754119"/>
          <a:ext cx="4412610" cy="501840"/>
        </a:xfrm>
        <a:prstGeom prst="roundRect">
          <a:avLst/>
        </a:prstGeom>
        <a:solidFill>
          <a:schemeClr val="accent2">
            <a:hueOff val="2999665"/>
            <a:satOff val="-10248"/>
            <a:lumOff val="-107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Conclusioni</a:t>
          </a:r>
        </a:p>
      </dsp:txBody>
      <dsp:txXfrm>
        <a:off x="339684" y="4778617"/>
        <a:ext cx="436361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13090-1382-D342-9F7B-1F4CABE9DB5E}">
      <dsp:nvSpPr>
        <dsp:cNvPr id="0" name=""/>
        <dsp:cNvSpPr/>
      </dsp:nvSpPr>
      <dsp:spPr>
        <a:xfrm>
          <a:off x="2890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02E81-1FF1-8845-93BA-1020F8FFBFC6}">
      <dsp:nvSpPr>
        <dsp:cNvPr id="0" name=""/>
        <dsp:cNvSpPr/>
      </dsp:nvSpPr>
      <dsp:spPr>
        <a:xfrm>
          <a:off x="224583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Caricamento</a:t>
          </a:r>
        </a:p>
      </dsp:txBody>
      <dsp:txXfrm>
        <a:off x="264469" y="1704823"/>
        <a:ext cx="1282053" cy="1282053"/>
      </dsp:txXfrm>
    </dsp:sp>
    <dsp:sp modelId="{A4760A3D-C08B-7E4B-B095-8CE28ABCF141}">
      <dsp:nvSpPr>
        <dsp:cNvPr id="0" name=""/>
        <dsp:cNvSpPr/>
      </dsp:nvSpPr>
      <dsp:spPr>
        <a:xfrm>
          <a:off x="1627033" y="1365141"/>
          <a:ext cx="262317" cy="3272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1627033" y="1430586"/>
        <a:ext cx="183622" cy="196337"/>
      </dsp:txXfrm>
    </dsp:sp>
    <dsp:sp modelId="{5D2D854D-3C4D-F949-A626-BD2304E3AA71}">
      <dsp:nvSpPr>
        <dsp:cNvPr id="0" name=""/>
        <dsp:cNvSpPr/>
      </dsp:nvSpPr>
      <dsp:spPr>
        <a:xfrm>
          <a:off x="2114194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D5669-BB8D-9E4E-B0BF-29F959519062}">
      <dsp:nvSpPr>
        <dsp:cNvPr id="0" name=""/>
        <dsp:cNvSpPr/>
      </dsp:nvSpPr>
      <dsp:spPr>
        <a:xfrm>
          <a:off x="2335887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Resize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&amp;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Reshape</a:t>
          </a:r>
        </a:p>
      </dsp:txBody>
      <dsp:txXfrm>
        <a:off x="2375773" y="1704823"/>
        <a:ext cx="1282053" cy="1282053"/>
      </dsp:txXfrm>
    </dsp:sp>
    <dsp:sp modelId="{6BC6D337-1386-9840-BA23-744DCB33D8E6}">
      <dsp:nvSpPr>
        <dsp:cNvPr id="0" name=""/>
        <dsp:cNvSpPr/>
      </dsp:nvSpPr>
      <dsp:spPr>
        <a:xfrm>
          <a:off x="3738337" y="1365141"/>
          <a:ext cx="262317" cy="3272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3738337" y="1430586"/>
        <a:ext cx="183622" cy="196337"/>
      </dsp:txXfrm>
    </dsp:sp>
    <dsp:sp modelId="{087B2470-A652-9643-A38C-7994C8DF493B}">
      <dsp:nvSpPr>
        <dsp:cNvPr id="0" name=""/>
        <dsp:cNvSpPr/>
      </dsp:nvSpPr>
      <dsp:spPr>
        <a:xfrm>
          <a:off x="4225498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B8F5A-F355-1E49-B632-31768B2DD99F}">
      <dsp:nvSpPr>
        <dsp:cNvPr id="0" name=""/>
        <dsp:cNvSpPr/>
      </dsp:nvSpPr>
      <dsp:spPr>
        <a:xfrm>
          <a:off x="4447191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Normalizzazione</a:t>
          </a:r>
        </a:p>
      </dsp:txBody>
      <dsp:txXfrm>
        <a:off x="4487077" y="1704823"/>
        <a:ext cx="1282053" cy="1282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8624B-D321-B44D-A65C-8FD7CE9C9201}" type="datetimeFigureOut">
              <a:rPr lang="it-IT" smtClean="0"/>
              <a:t>19/08/20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0F9F-C8EA-D84D-8D41-2F0E02ECC7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90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183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37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56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4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20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56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61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52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32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15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42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98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734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8/19/20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30" r:id="rId6"/>
    <p:sldLayoutId id="2147483725" r:id="rId7"/>
    <p:sldLayoutId id="2147483726" r:id="rId8"/>
    <p:sldLayoutId id="2147483727" r:id="rId9"/>
    <p:sldLayoutId id="2147483729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microsoft.com/office/2007/relationships/hdphoto" Target="../media/hdphoto1.wd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magine che contiene edificio, ombrello&#10;&#10;Descrizione generata automaticamente">
            <a:extLst>
              <a:ext uri="{FF2B5EF4-FFF2-40B4-BE49-F238E27FC236}">
                <a16:creationId xmlns:a16="http://schemas.microsoft.com/office/drawing/2014/main" id="{3B1793AF-EDDA-41C2-9BAE-7CB1452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735837-4B42-B24F-94F3-38697CC47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902" y="1083455"/>
            <a:ext cx="1663200" cy="166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8C3BD4-1473-ED44-BC99-83E0E1761FE5}"/>
              </a:ext>
            </a:extLst>
          </p:cNvPr>
          <p:cNvSpPr txBox="1"/>
          <p:nvPr/>
        </p:nvSpPr>
        <p:spPr>
          <a:xfrm>
            <a:off x="1942225" y="2899888"/>
            <a:ext cx="8077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Drive Drowsiness Detection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192BE48-0920-B841-9AE3-D43C662839DE}"/>
              </a:ext>
            </a:extLst>
          </p:cNvPr>
          <p:cNvSpPr txBox="1"/>
          <p:nvPr/>
        </p:nvSpPr>
        <p:spPr>
          <a:xfrm>
            <a:off x="7876588" y="4830068"/>
            <a:ext cx="428567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Latin Modern Roman 12" pitchFamily="2" charset="77"/>
              </a:rPr>
              <a:t>Candidati:</a:t>
            </a:r>
          </a:p>
          <a:p>
            <a:r>
              <a:rPr lang="it-IT" b="1" i="1" dirty="0">
                <a:latin typeface="Latin Modern Roman 12" pitchFamily="2" charset="77"/>
              </a:rPr>
              <a:t>Domenico Trotta  	0522500810</a:t>
            </a:r>
          </a:p>
          <a:p>
            <a:r>
              <a:rPr lang="it-IT" b="1" i="1" dirty="0">
                <a:latin typeface="Latin Modern Roman 12" pitchFamily="2" charset="77"/>
              </a:rPr>
              <a:t>Michele Castellaneta 	0522500824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CF4760-2D5E-D34C-A24D-C82047B66605}"/>
              </a:ext>
            </a:extLst>
          </p:cNvPr>
          <p:cNvSpPr txBox="1"/>
          <p:nvPr/>
        </p:nvSpPr>
        <p:spPr>
          <a:xfrm>
            <a:off x="4456648" y="6390916"/>
            <a:ext cx="304835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600" b="1" i="1" dirty="0">
                <a:latin typeface="Latin Modern Roman 12" pitchFamily="2" charset="77"/>
              </a:rPr>
              <a:t>Anno accademico 2019/2020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36EB96-B4D4-734B-AB45-1FCF83D20CBD}"/>
              </a:ext>
            </a:extLst>
          </p:cNvPr>
          <p:cNvSpPr txBox="1"/>
          <p:nvPr/>
        </p:nvSpPr>
        <p:spPr>
          <a:xfrm>
            <a:off x="2593538" y="283235"/>
            <a:ext cx="6774573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Università degli studi di Salerno</a:t>
            </a:r>
          </a:p>
          <a:p>
            <a:endParaRPr lang="it-IT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4899D2-686A-CA4D-8942-29A83A4E86F6}"/>
              </a:ext>
            </a:extLst>
          </p:cNvPr>
          <p:cNvSpPr txBox="1"/>
          <p:nvPr/>
        </p:nvSpPr>
        <p:spPr>
          <a:xfrm>
            <a:off x="269918" y="4777877"/>
            <a:ext cx="313543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Latin Modern Roman 12" pitchFamily="2" charset="77"/>
              </a:rPr>
              <a:t>Relatori:</a:t>
            </a:r>
          </a:p>
          <a:p>
            <a:r>
              <a:rPr lang="it-IT" b="1" i="1" dirty="0">
                <a:latin typeface="Latin Modern Roman 12" pitchFamily="2" charset="77"/>
              </a:rPr>
              <a:t>Prof. re Giuseppe Polese</a:t>
            </a:r>
          </a:p>
          <a:p>
            <a:r>
              <a:rPr lang="it-IT" b="1" i="1" dirty="0" err="1">
                <a:latin typeface="Latin Modern Roman 12" pitchFamily="2" charset="77"/>
              </a:rPr>
              <a:t>Dott.re</a:t>
            </a:r>
            <a:r>
              <a:rPr lang="it-IT" b="1" i="1" dirty="0">
                <a:latin typeface="Latin Modern Roman 12" pitchFamily="2" charset="77"/>
              </a:rPr>
              <a:t> Stefano Cirillo</a:t>
            </a:r>
          </a:p>
        </p:txBody>
      </p:sp>
    </p:spTree>
    <p:extLst>
      <p:ext uri="{BB962C8B-B14F-4D97-AF65-F5344CB8AC3E}">
        <p14:creationId xmlns:p14="http://schemas.microsoft.com/office/powerpoint/2010/main" val="239272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C98EEA-91DC-4CE8-BDEE-D5730366669B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2013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2F679-7568-44E8-BDF7-E5B7F125EC6B}"/>
              </a:ext>
            </a:extLst>
          </p:cNvPr>
          <p:cNvSpPr txBox="1"/>
          <p:nvPr/>
        </p:nvSpPr>
        <p:spPr>
          <a:xfrm>
            <a:off x="8453120" y="6432027"/>
            <a:ext cx="212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</a:rPr>
              <a:t>Chuang-Wen et al.</a:t>
            </a:r>
            <a:endParaRPr lang="en-GB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9AB25821-11C0-46D6-838A-A9F468FDD8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27CB2D-B7B0-4F42-AA18-AB6F6DC573C1}"/>
              </a:ext>
            </a:extLst>
          </p:cNvPr>
          <p:cNvSpPr txBox="1"/>
          <p:nvPr/>
        </p:nvSpPr>
        <p:spPr>
          <a:xfrm>
            <a:off x="1736936" y="232688"/>
            <a:ext cx="8718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effectLst/>
              </a:rPr>
              <a:t>CarSafe</a:t>
            </a:r>
            <a:r>
              <a:rPr lang="en-GB" sz="2400" dirty="0">
                <a:effectLst/>
              </a:rPr>
              <a:t> App: Alerting Drowsy and Distracted Drivers using Dual Cameras on Smartphones</a:t>
            </a:r>
            <a:endParaRPr lang="en-GB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A902E3-10D3-4449-8BA8-572B8CDCC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762" y="2012549"/>
            <a:ext cx="4126446" cy="2832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60C5C6-7328-45FF-91EE-64038F7EDC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75"/>
          <a:stretch/>
        </p:blipFill>
        <p:spPr>
          <a:xfrm>
            <a:off x="7048405" y="2012549"/>
            <a:ext cx="4126446" cy="283290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7F300D-D30D-48BA-9E3D-9616ACDEDC3F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9A383D-9653-47E5-93C8-001DC66F6065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0B6BAD-6EB5-4A1A-BEE2-40E3888159BC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C434F0-A328-4B48-ADF8-5FD784C633B4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83 %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C167EC-A3EA-41D4-AD9A-11A8AEE4E8DC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17 %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11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B5745-71AE-48B0-BD9C-5B3224E5F635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2013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DC08-C3E3-4330-89CE-BE3737B03139}"/>
              </a:ext>
            </a:extLst>
          </p:cNvPr>
          <p:cNvSpPr txBox="1"/>
          <p:nvPr/>
        </p:nvSpPr>
        <p:spPr>
          <a:xfrm>
            <a:off x="1736936" y="232688"/>
            <a:ext cx="8718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Drowsiness detection during different times of day using multiple features</a:t>
            </a:r>
          </a:p>
        </p:txBody>
      </p:sp>
      <p:pic>
        <p:nvPicPr>
          <p:cNvPr id="11" name="Picture 10" descr="A picture containing indoor, person, table, computer&#10;&#10;Description automatically generated">
            <a:extLst>
              <a:ext uri="{FF2B5EF4-FFF2-40B4-BE49-F238E27FC236}">
                <a16:creationId xmlns:a16="http://schemas.microsoft.com/office/drawing/2014/main" id="{22E0030E-CD53-4040-9157-B24CB6F4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80" y="1933761"/>
            <a:ext cx="3402381" cy="2268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 shot of a cage&#10;&#10;Description automatically generated">
            <a:extLst>
              <a:ext uri="{FF2B5EF4-FFF2-40B4-BE49-F238E27FC236}">
                <a16:creationId xmlns:a16="http://schemas.microsoft.com/office/drawing/2014/main" id="{69079AC9-2B11-4372-850F-E82D5F5C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9" y="1934015"/>
            <a:ext cx="4380845" cy="22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9612B5-FE9C-4E64-BE39-247253B1EE16}"/>
              </a:ext>
            </a:extLst>
          </p:cNvPr>
          <p:cNvSpPr txBox="1"/>
          <p:nvPr/>
        </p:nvSpPr>
        <p:spPr>
          <a:xfrm>
            <a:off x="1893464" y="4364714"/>
            <a:ext cx="29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ECG: Electrocardiography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16109-8A9A-4D2E-A5FC-062B30DEF004}"/>
              </a:ext>
            </a:extLst>
          </p:cNvPr>
          <p:cNvSpPr txBox="1"/>
          <p:nvPr/>
        </p:nvSpPr>
        <p:spPr>
          <a:xfrm>
            <a:off x="7562523" y="4364714"/>
            <a:ext cx="29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EMG: Electromyography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8058B6-1594-48CE-AC8C-AD89FBA44AF8}"/>
              </a:ext>
            </a:extLst>
          </p:cNvPr>
          <p:cNvSpPr txBox="1"/>
          <p:nvPr/>
        </p:nvSpPr>
        <p:spPr>
          <a:xfrm>
            <a:off x="8032831" y="6423448"/>
            <a:ext cx="250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Sahayadhas</a:t>
            </a:r>
            <a:r>
              <a:rPr lang="en-GB" dirty="0"/>
              <a:t>, </a:t>
            </a:r>
            <a:r>
              <a:rPr lang="en-GB" dirty="0" err="1"/>
              <a:t>Sundaraj</a:t>
            </a:r>
            <a:endParaRPr lang="en-GB" dirty="0"/>
          </a:p>
        </p:txBody>
      </p:sp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5A4D5A2A-3B61-4BE7-95C4-0267679FE5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45E54-F3B9-462F-B468-BBE03C8B986D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61FC46-0F0F-44AE-9981-36A572CFEBA5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F3605-9000-4FDE-9261-75384703CAE8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C60205-6760-47C9-878C-21FA725B8760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NS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5B105E-8AA0-457E-A9C6-DD8C960A2165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NS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05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60873-AF56-4FA9-8755-A28280A9A5B2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2015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2A5D4-35DD-4E8A-8AD4-BBAF0B184E12}"/>
              </a:ext>
            </a:extLst>
          </p:cNvPr>
          <p:cNvSpPr txBox="1"/>
          <p:nvPr/>
        </p:nvSpPr>
        <p:spPr>
          <a:xfrm>
            <a:off x="8032831" y="6423448"/>
            <a:ext cx="250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Sahayadhas</a:t>
            </a:r>
            <a:r>
              <a:rPr lang="en-GB" dirty="0"/>
              <a:t>, </a:t>
            </a:r>
            <a:r>
              <a:rPr lang="en-GB" dirty="0" err="1"/>
              <a:t>Sundaraj</a:t>
            </a:r>
            <a:endParaRPr lang="en-GB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4C5375AD-91C1-4730-904E-D4ABB18A1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62E3759-9357-4EB4-BF63-3C5366393981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A9F97-81AE-47D6-AFBD-E4340B0CDA91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AF92A1-1B01-4CB8-B8FF-967B14F6194F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2E9031-F281-409B-95BE-8A0936010A1E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94 %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F4DD54-128C-4E03-B131-BD6F333608D5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6 %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65D986D-41F5-41F8-BE5D-5C3739EE0E40}"/>
              </a:ext>
            </a:extLst>
          </p:cNvPr>
          <p:cNvSpPr txBox="1"/>
          <p:nvPr/>
        </p:nvSpPr>
        <p:spPr>
          <a:xfrm>
            <a:off x="1736936" y="337448"/>
            <a:ext cx="8718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effectLst/>
              </a:rPr>
              <a:t>Real Time Drowsiness Detection using Eye Blink Monitoring</a:t>
            </a:r>
            <a:endParaRPr lang="en-GB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C1E281-5B02-4E1B-8689-BACB6A6D3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371" y="2253366"/>
            <a:ext cx="5729523" cy="22747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0EC73E-62B7-41A3-93D3-A4AAA4755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06" y="2253366"/>
            <a:ext cx="5425180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2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29E2590-1779-4BEA-869F-4873B385A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087" b="13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92" y="1032483"/>
            <a:ext cx="5037616" cy="2982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Analisi del dataset</a:t>
            </a:r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471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A8F250-2453-8E42-8FC6-1FB879F0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Analisi del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C8AEC6-2F02-E24C-8A14-9FF0ED505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dataset utilizzato si chiama MRL Eye Dataset e risulta essere scaricabile gratuitamente in rete. </a:t>
            </a:r>
          </a:p>
          <a:p>
            <a:pPr marL="0" indent="0">
              <a:buNone/>
            </a:pPr>
            <a:r>
              <a:rPr lang="it-IT" dirty="0"/>
              <a:t>Questo set di dati contiene immagini a infrarossi in bassa e alta risoluzione, tutte catturate in varie condizioni di luminosità e da diversi dispositivi. </a:t>
            </a:r>
          </a:p>
          <a:p>
            <a:pPr marL="0" indent="0">
              <a:buNone/>
            </a:pPr>
            <a:r>
              <a:rPr lang="it-IT" dirty="0"/>
              <a:t>	</a:t>
            </a:r>
          </a:p>
        </p:txBody>
      </p:sp>
      <p:pic>
        <p:nvPicPr>
          <p:cNvPr id="2049" name="Picture 1" descr="page8image24915328">
            <a:extLst>
              <a:ext uri="{FF2B5EF4-FFF2-40B4-BE49-F238E27FC236}">
                <a16:creationId xmlns:a16="http://schemas.microsoft.com/office/drawing/2014/main" id="{D09C804D-A1DA-AB43-A5D5-E0EDAC944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3" t="-1356" r="396" b="1355"/>
          <a:stretch/>
        </p:blipFill>
        <p:spPr bwMode="auto"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Arc 7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97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C4200B-ED2B-F241-8D7D-4074758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dataset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6D6BB2E-C072-0B4F-8EAE-363C2F19425B}"/>
              </a:ext>
            </a:extLst>
          </p:cNvPr>
          <p:cNvSpPr txBox="1"/>
          <p:nvPr/>
        </p:nvSpPr>
        <p:spPr>
          <a:xfrm>
            <a:off x="8914811" y="1818727"/>
            <a:ext cx="123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Reflection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C26937-7446-D24E-8048-B7AB6CC400DA}"/>
              </a:ext>
            </a:extLst>
          </p:cNvPr>
          <p:cNvSpPr txBox="1"/>
          <p:nvPr/>
        </p:nvSpPr>
        <p:spPr>
          <a:xfrm>
            <a:off x="1050888" y="1818727"/>
            <a:ext cx="14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Sensor type</a:t>
            </a:r>
          </a:p>
        </p:txBody>
      </p:sp>
      <p:pic>
        <p:nvPicPr>
          <p:cNvPr id="11" name="Immagine 10" descr="Immagine che contiene dispositivo&#10;&#10;Descrizione generata automaticamente">
            <a:extLst>
              <a:ext uri="{FF2B5EF4-FFF2-40B4-BE49-F238E27FC236}">
                <a16:creationId xmlns:a16="http://schemas.microsoft.com/office/drawing/2014/main" id="{BD6769F2-9E9D-6343-B289-0F25756A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95" y="3329354"/>
            <a:ext cx="2886747" cy="32520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6" name="Immagine 15" descr="Immagine che contiene ombrello&#10;&#10;Descrizione generata automaticamente">
            <a:extLst>
              <a:ext uri="{FF2B5EF4-FFF2-40B4-BE49-F238E27FC236}">
                <a16:creationId xmlns:a16="http://schemas.microsoft.com/office/drawing/2014/main" id="{8EAE486E-B94A-D048-AFE4-15C2AF352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94" y="2316098"/>
            <a:ext cx="4004972" cy="28747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8" name="Immagine 17" descr="Immagine che contiene tavolo, monitor, sedendo, dispositivo&#10;&#10;Descrizione generata automaticamente">
            <a:extLst>
              <a:ext uri="{FF2B5EF4-FFF2-40B4-BE49-F238E27FC236}">
                <a16:creationId xmlns:a16="http://schemas.microsoft.com/office/drawing/2014/main" id="{98FE4BF4-5A63-5443-9458-C8F5AF30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200" y="2316098"/>
            <a:ext cx="4004972" cy="290843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D652E11-F34B-1946-8A06-1790C0BB7180}"/>
              </a:ext>
            </a:extLst>
          </p:cNvPr>
          <p:cNvSpPr txBox="1"/>
          <p:nvPr/>
        </p:nvSpPr>
        <p:spPr>
          <a:xfrm>
            <a:off x="5287626" y="2857863"/>
            <a:ext cx="112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Eye state</a:t>
            </a:r>
          </a:p>
        </p:txBody>
      </p:sp>
    </p:spTree>
    <p:extLst>
      <p:ext uri="{BB962C8B-B14F-4D97-AF65-F5344CB8AC3E}">
        <p14:creationId xmlns:p14="http://schemas.microsoft.com/office/powerpoint/2010/main" val="262669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8339056B-4A08-3F45-9D63-C78BCA4B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Altre feature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45364C-2F28-F24D-829A-1EB4925CE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Oltre alle feature mostrate precedentemente sono presenti anche le seguenti caratteristiche: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 Genere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 Occhiali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 Condizioni di illuminazione</a:t>
            </a:r>
          </a:p>
        </p:txBody>
      </p:sp>
    </p:spTree>
    <p:extLst>
      <p:ext uri="{BB962C8B-B14F-4D97-AF65-F5344CB8AC3E}">
        <p14:creationId xmlns:p14="http://schemas.microsoft.com/office/powerpoint/2010/main" val="44357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Lavoro svolto</a:t>
            </a: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70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6BC1-D96D-1943-9839-94B9035B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6C8D0B-BEBF-1B4C-A06E-2F3E5E40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MODELLO PRELIMINARE</a:t>
            </a:r>
          </a:p>
          <a:p>
            <a:r>
              <a:rPr lang="it-IT" b="1" dirty="0"/>
              <a:t>MODIFICHE PROPOSTE </a:t>
            </a:r>
          </a:p>
          <a:p>
            <a:r>
              <a:rPr lang="it-IT" b="1" dirty="0"/>
              <a:t>DATA PROFILING </a:t>
            </a:r>
          </a:p>
          <a:p>
            <a:pPr marL="0" indent="0">
              <a:buNone/>
            </a:pPr>
            <a:r>
              <a:rPr lang="it-IT" b="1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8885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CCCA97-75C8-1F4C-898B-B5D14C88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Pre-processing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017613C-1A46-584E-8D93-BA92040515D7}"/>
              </a:ext>
            </a:extLst>
          </p:cNvPr>
          <p:cNvGrpSpPr/>
          <p:nvPr/>
        </p:nvGrpSpPr>
        <p:grpSpPr>
          <a:xfrm>
            <a:off x="736284" y="1670642"/>
            <a:ext cx="5811907" cy="3874605"/>
            <a:chOff x="683613" y="1602211"/>
            <a:chExt cx="5811907" cy="3874605"/>
          </a:xfrm>
        </p:grpSpPr>
        <p:graphicFrame>
          <p:nvGraphicFramePr>
            <p:cNvPr id="18" name="Diagramma 17">
              <a:extLst>
                <a:ext uri="{FF2B5EF4-FFF2-40B4-BE49-F238E27FC236}">
                  <a16:creationId xmlns:a16="http://schemas.microsoft.com/office/drawing/2014/main" id="{C3082782-007D-394A-9BA4-672045E88E9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3271073"/>
                </p:ext>
              </p:extLst>
            </p:nvPr>
          </p:nvGraphicFramePr>
          <p:xfrm>
            <a:off x="683613" y="1602211"/>
            <a:ext cx="5811907" cy="38746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06AD5CBB-8133-8743-8510-8D3EF1AC4ACB}"/>
                </a:ext>
              </a:extLst>
            </p:cNvPr>
            <p:cNvGrpSpPr/>
            <p:nvPr/>
          </p:nvGrpSpPr>
          <p:grpSpPr>
            <a:xfrm>
              <a:off x="1166270" y="2748610"/>
              <a:ext cx="4686282" cy="457200"/>
              <a:chOff x="1166270" y="2748610"/>
              <a:chExt cx="4686282" cy="457200"/>
            </a:xfrm>
          </p:grpSpPr>
          <p:pic>
            <p:nvPicPr>
              <p:cNvPr id="26" name="Elemento grafico 25" descr="Ingranaggi">
                <a:extLst>
                  <a:ext uri="{FF2B5EF4-FFF2-40B4-BE49-F238E27FC236}">
                    <a16:creationId xmlns:a16="http://schemas.microsoft.com/office/drawing/2014/main" id="{A5190A8F-38F8-DA4A-A664-B644F60E6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95352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1" name="Elemento grafico 40" descr="Ingranaggi">
                <a:extLst>
                  <a:ext uri="{FF2B5EF4-FFF2-40B4-BE49-F238E27FC236}">
                    <a16:creationId xmlns:a16="http://schemas.microsoft.com/office/drawing/2014/main" id="{C4B403C1-3AED-754D-8A6D-2C8300D1D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51908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2" name="Elemento grafico 41" descr="Ingranaggi">
                <a:extLst>
                  <a:ext uri="{FF2B5EF4-FFF2-40B4-BE49-F238E27FC236}">
                    <a16:creationId xmlns:a16="http://schemas.microsoft.com/office/drawing/2014/main" id="{00C75792-2179-4B45-B04F-43F3D432F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66270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B3415B5B-CEE8-B540-A177-319FFCE71561}"/>
              </a:ext>
            </a:extLst>
          </p:cNvPr>
          <p:cNvGrpSpPr/>
          <p:nvPr/>
        </p:nvGrpSpPr>
        <p:grpSpPr>
          <a:xfrm>
            <a:off x="8105224" y="2299648"/>
            <a:ext cx="3974614" cy="3252281"/>
            <a:chOff x="8322947" y="2299648"/>
            <a:chExt cx="3974614" cy="3252281"/>
          </a:xfrm>
        </p:grpSpPr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F4FF8DDF-7C77-4F41-A477-A5A3A953EEA3}"/>
                </a:ext>
              </a:extLst>
            </p:cNvPr>
            <p:cNvSpPr txBox="1"/>
            <p:nvPr/>
          </p:nvSpPr>
          <p:spPr>
            <a:xfrm>
              <a:off x="8322947" y="4720932"/>
              <a:ext cx="3974614" cy="8309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Nome file: 10_1_0_20170109203438428.jpg</a:t>
              </a:r>
            </a:p>
            <a:p>
              <a:r>
                <a:rPr lang="it-IT" sz="1200" dirty="0"/>
                <a:t>Età: 10</a:t>
              </a:r>
            </a:p>
            <a:p>
              <a:r>
                <a:rPr lang="it-IT" sz="1200" dirty="0"/>
                <a:t>Sesso: 1</a:t>
              </a:r>
            </a:p>
            <a:p>
              <a:r>
                <a:rPr lang="it-IT" sz="1200" dirty="0"/>
                <a:t>Etnia: 0</a:t>
              </a:r>
            </a:p>
          </p:txBody>
        </p:sp>
        <p:pic>
          <p:nvPicPr>
            <p:cNvPr id="35" name="Immagine 34" descr="Immagine che contiene donna, persona, interni, capelli&#10;&#10;Descrizione generata automaticamente">
              <a:extLst>
                <a:ext uri="{FF2B5EF4-FFF2-40B4-BE49-F238E27FC236}">
                  <a16:creationId xmlns:a16="http://schemas.microsoft.com/office/drawing/2014/main" id="{4E24B855-378F-6C49-A226-6F38745C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2439" y="2299648"/>
              <a:ext cx="2258703" cy="2258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0398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860E09-FEB8-ED4C-9EC8-66157DB5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Sommario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0B7884D-F74A-764E-B2C2-D36C1123D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33445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19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88DE07-785C-D343-9F07-F05BAFE2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it-IT" dirty="0"/>
              <a:t>Creazione modello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3704410-1DA0-EF44-9695-0F222C60FB7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01" y="191963"/>
            <a:ext cx="2815718" cy="647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c 1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855730EF-ACF6-45D6-88B2-0FDBA8C13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pPr lvl="0"/>
            <a:r>
              <a:rPr lang="it-IT" sz="2000" dirty="0"/>
              <a:t>La CNN costruita è strutturata nel seguente modo: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</a:t>
            </a: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dirty="0"/>
              <a:t>Fully connected layer  </a:t>
            </a:r>
            <a:r>
              <a:rPr lang="it-IT" sz="2000" b="1" dirty="0"/>
              <a:t>x 4</a:t>
            </a:r>
            <a:r>
              <a:rPr lang="it-IT" sz="2000" dirty="0"/>
              <a:t>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endParaRPr lang="it-IT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0502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11AD621-0033-DE48-992A-7DD525E6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Creazione modello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894332-97D9-4356-9E8B-8A943D9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2400" dirty="0"/>
              <a:t>Si è provveduto alla creazione di modelli che considerassero non solo le immagini, ma anche le altre feature del dataset. </a:t>
            </a:r>
          </a:p>
          <a:p>
            <a:pPr marL="0" indent="0">
              <a:buNone/>
            </a:pPr>
            <a:endParaRPr lang="it-IT" sz="2400" dirty="0"/>
          </a:p>
          <a:p>
            <a:r>
              <a:rPr lang="it-IT" sz="2400" dirty="0"/>
              <a:t>Rispetto al modello illustrato precedentemente, in questo caso l’output dell’operazione di flatten viene concatenato con le altre due feature considerate, ovvero:</a:t>
            </a:r>
          </a:p>
          <a:p>
            <a:pPr lvl="1">
              <a:buFont typeface="Wingdings" pitchFamily="2" charset="2"/>
              <a:buChar char="Ø"/>
            </a:pPr>
            <a:r>
              <a:rPr lang="it-IT" sz="2000" dirty="0"/>
              <a:t>Sesso;</a:t>
            </a:r>
          </a:p>
          <a:p>
            <a:pPr lvl="1">
              <a:buFont typeface="Wingdings" pitchFamily="2" charset="2"/>
              <a:buChar char="Ø"/>
            </a:pPr>
            <a:r>
              <a:rPr lang="it-IT" sz="2000" dirty="0"/>
              <a:t>Etnia.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148B19B-A8DF-8B4E-B11D-AAED4D31F9B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21" y="1846142"/>
            <a:ext cx="4954373" cy="4310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4E1C509-BC68-7247-B511-15A6A0581FE5}"/>
              </a:ext>
            </a:extLst>
          </p:cNvPr>
          <p:cNvSpPr/>
          <p:nvPr/>
        </p:nvSpPr>
        <p:spPr>
          <a:xfrm>
            <a:off x="9498227" y="1690688"/>
            <a:ext cx="2187167" cy="7147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4BCA16-6EC2-E149-A53C-16BAAC4C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15822B0-7A35-8044-A423-F259702DC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699429"/>
              </p:ext>
            </p:extLst>
          </p:nvPr>
        </p:nvGraphicFramePr>
        <p:xfrm>
          <a:off x="1930575" y="4534367"/>
          <a:ext cx="8330850" cy="74422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60062">
                  <a:extLst>
                    <a:ext uri="{9D8B030D-6E8A-4147-A177-3AD203B41FA5}">
                      <a16:colId xmlns:a16="http://schemas.microsoft.com/office/drawing/2014/main" val="356031195"/>
                    </a:ext>
                  </a:extLst>
                </a:gridCol>
                <a:gridCol w="1319848">
                  <a:extLst>
                    <a:ext uri="{9D8B030D-6E8A-4147-A177-3AD203B41FA5}">
                      <a16:colId xmlns:a16="http://schemas.microsoft.com/office/drawing/2014/main" val="1772230738"/>
                    </a:ext>
                  </a:extLst>
                </a:gridCol>
                <a:gridCol w="1464541">
                  <a:extLst>
                    <a:ext uri="{9D8B030D-6E8A-4147-A177-3AD203B41FA5}">
                      <a16:colId xmlns:a16="http://schemas.microsoft.com/office/drawing/2014/main" val="2146786228"/>
                    </a:ext>
                  </a:extLst>
                </a:gridCol>
                <a:gridCol w="947351">
                  <a:extLst>
                    <a:ext uri="{9D8B030D-6E8A-4147-A177-3AD203B41FA5}">
                      <a16:colId xmlns:a16="http://schemas.microsoft.com/office/drawing/2014/main" val="2447483417"/>
                    </a:ext>
                  </a:extLst>
                </a:gridCol>
                <a:gridCol w="1286897">
                  <a:extLst>
                    <a:ext uri="{9D8B030D-6E8A-4147-A177-3AD203B41FA5}">
                      <a16:colId xmlns:a16="http://schemas.microsoft.com/office/drawing/2014/main" val="2586738405"/>
                    </a:ext>
                  </a:extLst>
                </a:gridCol>
                <a:gridCol w="1252151">
                  <a:extLst>
                    <a:ext uri="{9D8B030D-6E8A-4147-A177-3AD203B41FA5}">
                      <a16:colId xmlns:a16="http://schemas.microsoft.com/office/drawing/2014/main" val="3925593002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Nome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loss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 loss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Test accuracy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Test loss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415287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img_200_0.15_3CL_0.2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1,807</a:t>
                      </a:r>
                      <a:endParaRPr lang="it-IT" sz="1200" b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0.331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5,613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0.113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5,518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7369157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F7DD22-3CE3-E546-BFB8-D00887A858AE}"/>
              </a:ext>
            </a:extLst>
          </p:cNvPr>
          <p:cNvSpPr txBox="1"/>
          <p:nvPr/>
        </p:nvSpPr>
        <p:spPr>
          <a:xfrm>
            <a:off x="2907957" y="38800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1255F8-9D14-2741-85D0-BE182ADF2AE8}"/>
              </a:ext>
            </a:extLst>
          </p:cNvPr>
          <p:cNvSpPr txBox="1"/>
          <p:nvPr/>
        </p:nvSpPr>
        <p:spPr>
          <a:xfrm>
            <a:off x="838200" y="1581344"/>
            <a:ext cx="5811334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modello testato presenta le seguenti caratteristiche: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Considera solo immagini (in scala di grigi);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Numero epoche: 200</a:t>
            </a:r>
            <a:r>
              <a:rPr lang="it-IT" dirty="0">
                <a:cs typeface="Times New Roman" panose="02020603050405020304" pitchFamily="18" charset="0"/>
              </a:rPr>
              <a:t>;</a:t>
            </a:r>
            <a:endParaRPr lang="it-IT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Dropout: 15%;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Layer convoluzionali: 3;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Dimensione test set: 20% del dataset.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9047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60486-1CBE-7A49-AACC-1771C52A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Testing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EEECD3C0-6535-BF4B-858E-550887D056BE}"/>
              </a:ext>
            </a:extLst>
          </p:cNvPr>
          <p:cNvGrpSpPr/>
          <p:nvPr/>
        </p:nvGrpSpPr>
        <p:grpSpPr>
          <a:xfrm>
            <a:off x="6789618" y="3865333"/>
            <a:ext cx="2353268" cy="2702202"/>
            <a:chOff x="748845" y="1798156"/>
            <a:chExt cx="2166987" cy="2488301"/>
          </a:xfrm>
        </p:grpSpPr>
        <p:pic>
          <p:nvPicPr>
            <p:cNvPr id="11" name="Picture 129">
              <a:extLst>
                <a:ext uri="{FF2B5EF4-FFF2-40B4-BE49-F238E27FC236}">
                  <a16:creationId xmlns:a16="http://schemas.microsoft.com/office/drawing/2014/main" id="{1828D563-E02A-5C41-B58B-A2AFBC7D2465}"/>
                </a:ext>
              </a:extLst>
            </p:cNvPr>
            <p:cNvPicPr/>
            <p:nvPr/>
          </p:nvPicPr>
          <p:blipFill rotWithShape="1">
            <a:blip r:embed="rId2"/>
            <a:srcRect l="7932" r="43031" b="18085"/>
            <a:stretch/>
          </p:blipFill>
          <p:spPr bwMode="auto">
            <a:xfrm>
              <a:off x="748845" y="1798156"/>
              <a:ext cx="2166987" cy="205097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F0B11E9-7050-2F4A-8E12-10D71077506E}"/>
                </a:ext>
              </a:extLst>
            </p:cNvPr>
            <p:cNvSpPr txBox="1"/>
            <p:nvPr/>
          </p:nvSpPr>
          <p:spPr>
            <a:xfrm>
              <a:off x="838200" y="3824792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40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</a:t>
              </a:r>
              <a:r>
                <a:rPr lang="it-IT" sz="1300" dirty="0"/>
                <a:t>predetta</a:t>
              </a:r>
              <a:r>
                <a:rPr lang="it-IT" sz="1200" dirty="0"/>
                <a:t>: 41.34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947BC2B-AE85-1C4F-9E61-7D0F6A39F0A1}"/>
              </a:ext>
            </a:extLst>
          </p:cNvPr>
          <p:cNvGrpSpPr/>
          <p:nvPr/>
        </p:nvGrpSpPr>
        <p:grpSpPr>
          <a:xfrm>
            <a:off x="6784364" y="831109"/>
            <a:ext cx="2358522" cy="2705586"/>
            <a:chOff x="4415045" y="1798156"/>
            <a:chExt cx="2166987" cy="2485866"/>
          </a:xfrm>
        </p:grpSpPr>
        <p:pic>
          <p:nvPicPr>
            <p:cNvPr id="12" name="Picture 130">
              <a:extLst>
                <a:ext uri="{FF2B5EF4-FFF2-40B4-BE49-F238E27FC236}">
                  <a16:creationId xmlns:a16="http://schemas.microsoft.com/office/drawing/2014/main" id="{896C17A0-1449-A147-AE21-6317F1FB6477}"/>
                </a:ext>
              </a:extLst>
            </p:cNvPr>
            <p:cNvPicPr/>
            <p:nvPr/>
          </p:nvPicPr>
          <p:blipFill rotWithShape="1">
            <a:blip r:embed="rId3"/>
            <a:srcRect l="6155" r="40792" b="19175"/>
            <a:stretch/>
          </p:blipFill>
          <p:spPr bwMode="auto">
            <a:xfrm>
              <a:off x="4415045" y="1798156"/>
              <a:ext cx="2166987" cy="20242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9F035197-1543-E34B-9B3B-4CBBF1E7DE58}"/>
                </a:ext>
              </a:extLst>
            </p:cNvPr>
            <p:cNvSpPr txBox="1"/>
            <p:nvPr/>
          </p:nvSpPr>
          <p:spPr>
            <a:xfrm>
              <a:off x="4584575" y="3822357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27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27.84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A0377AE-D2B0-AB48-BD3B-97E01B73E6F5}"/>
              </a:ext>
            </a:extLst>
          </p:cNvPr>
          <p:cNvGrpSpPr/>
          <p:nvPr/>
        </p:nvGrpSpPr>
        <p:grpSpPr>
          <a:xfrm>
            <a:off x="9239922" y="831109"/>
            <a:ext cx="2353268" cy="2670486"/>
            <a:chOff x="7776956" y="1824928"/>
            <a:chExt cx="2166987" cy="2459094"/>
          </a:xfrm>
        </p:grpSpPr>
        <p:pic>
          <p:nvPicPr>
            <p:cNvPr id="14" name="Picture 132">
              <a:extLst>
                <a:ext uri="{FF2B5EF4-FFF2-40B4-BE49-F238E27FC236}">
                  <a16:creationId xmlns:a16="http://schemas.microsoft.com/office/drawing/2014/main" id="{F8BA98A8-B645-D64B-818C-076A08CBBCDD}"/>
                </a:ext>
              </a:extLst>
            </p:cNvPr>
            <p:cNvPicPr/>
            <p:nvPr/>
          </p:nvPicPr>
          <p:blipFill rotWithShape="1">
            <a:blip r:embed="rId4"/>
            <a:srcRect l="1780" r="41937" b="19155"/>
            <a:stretch/>
          </p:blipFill>
          <p:spPr bwMode="auto">
            <a:xfrm>
              <a:off x="7776956" y="1824928"/>
              <a:ext cx="2166987" cy="20242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9C75A25-FA38-C84D-96F4-05DE82AD02D3}"/>
                </a:ext>
              </a:extLst>
            </p:cNvPr>
            <p:cNvSpPr txBox="1"/>
            <p:nvPr/>
          </p:nvSpPr>
          <p:spPr>
            <a:xfrm>
              <a:off x="7925599" y="3822357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75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73.45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51AC648-CFE0-8241-8D9F-1996589667E0}"/>
              </a:ext>
            </a:extLst>
          </p:cNvPr>
          <p:cNvGrpSpPr/>
          <p:nvPr/>
        </p:nvGrpSpPr>
        <p:grpSpPr>
          <a:xfrm>
            <a:off x="9239922" y="3930034"/>
            <a:ext cx="2358522" cy="2637501"/>
            <a:chOff x="3008536" y="4415480"/>
            <a:chExt cx="2166988" cy="2423313"/>
          </a:xfrm>
        </p:grpSpPr>
        <p:pic>
          <p:nvPicPr>
            <p:cNvPr id="13" name="Picture 131">
              <a:extLst>
                <a:ext uri="{FF2B5EF4-FFF2-40B4-BE49-F238E27FC236}">
                  <a16:creationId xmlns:a16="http://schemas.microsoft.com/office/drawing/2014/main" id="{BBBF4663-4EED-D847-B319-AF35A821F696}"/>
                </a:ext>
              </a:extLst>
            </p:cNvPr>
            <p:cNvPicPr/>
            <p:nvPr/>
          </p:nvPicPr>
          <p:blipFill rotWithShape="1">
            <a:blip r:embed="rId5"/>
            <a:srcRect l="5762" t="2497" r="44575" b="19195"/>
            <a:stretch/>
          </p:blipFill>
          <p:spPr bwMode="auto">
            <a:xfrm>
              <a:off x="3008536" y="4415480"/>
              <a:ext cx="2166988" cy="196164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EFCD7237-454A-7344-9504-28FC00707793}"/>
                </a:ext>
              </a:extLst>
            </p:cNvPr>
            <p:cNvSpPr txBox="1"/>
            <p:nvPr/>
          </p:nvSpPr>
          <p:spPr>
            <a:xfrm>
              <a:off x="3151772" y="6377128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24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25.13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77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Valutazioni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81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473884-C70C-AC4A-8F3B-D7953F72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981DF3-2C5B-D148-99B3-E36E8917D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Descrizione modello con dataset creato da noi</a:t>
            </a:r>
          </a:p>
          <a:p>
            <a:r>
              <a:rPr lang="it-IT" dirty="0"/>
              <a:t>Confronto sperimentazioni fatte</a:t>
            </a:r>
          </a:p>
          <a:p>
            <a:r>
              <a:rPr lang="it-IT" dirty="0"/>
              <a:t>Confronto con lavori già svolti.</a:t>
            </a:r>
          </a:p>
        </p:txBody>
      </p:sp>
    </p:spTree>
    <p:extLst>
      <p:ext uri="{BB962C8B-B14F-4D97-AF65-F5344CB8AC3E}">
        <p14:creationId xmlns:p14="http://schemas.microsoft.com/office/powerpoint/2010/main" val="4123094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5D8D74-8FB6-BA4E-94A6-DACC5B4C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Valutazioni</a:t>
            </a:r>
          </a:p>
        </p:txBody>
      </p:sp>
      <p:pic>
        <p:nvPicPr>
          <p:cNvPr id="6" name="Immagine 5" descr="Immagine che contiene luce, scuro, sedendo, illuminato&#10;&#10;Descrizione generata automaticamente">
            <a:extLst>
              <a:ext uri="{FF2B5EF4-FFF2-40B4-BE49-F238E27FC236}">
                <a16:creationId xmlns:a16="http://schemas.microsoft.com/office/drawing/2014/main" id="{8E8DFFAD-F06C-654D-8671-A8C2C92503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1647"/>
            <a:ext cx="4230168" cy="308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fumo, arrivando, treno, aria&#10;&#10;Descrizione generata automaticamente">
            <a:extLst>
              <a:ext uri="{FF2B5EF4-FFF2-40B4-BE49-F238E27FC236}">
                <a16:creationId xmlns:a16="http://schemas.microsoft.com/office/drawing/2014/main" id="{64896545-D1E6-C540-884A-F556E9DAB2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05" y="2428004"/>
            <a:ext cx="4417290" cy="3175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683C38-E912-B940-8B4F-7529E000F5F1}"/>
              </a:ext>
            </a:extLst>
          </p:cNvPr>
          <p:cNvSpPr txBox="1"/>
          <p:nvPr/>
        </p:nvSpPr>
        <p:spPr>
          <a:xfrm>
            <a:off x="940904" y="1706057"/>
            <a:ext cx="804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Analizziamo il modello </a:t>
            </a:r>
            <a:r>
              <a:rPr lang="it-IT" sz="2000" b="1" dirty="0"/>
              <a:t>img_200_0.15_3CL_0.2</a:t>
            </a:r>
            <a:r>
              <a:rPr lang="it-IT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27057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BE711-6215-344A-95CE-AA485CE6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Età reali vs età predette</a:t>
            </a:r>
          </a:p>
        </p:txBody>
      </p:sp>
      <p:pic>
        <p:nvPicPr>
          <p:cNvPr id="6" name="Segnaposto contenuto 5" descr="Immagine che contiene oggetto, recinto&#10;&#10;Descrizione generata automaticamente">
            <a:extLst>
              <a:ext uri="{FF2B5EF4-FFF2-40B4-BE49-F238E27FC236}">
                <a16:creationId xmlns:a16="http://schemas.microsoft.com/office/drawing/2014/main" id="{9D186EC2-01A3-0E40-AFDE-0DDD066CD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90" y="1639888"/>
            <a:ext cx="10998420" cy="421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31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66447-4DCE-244C-9365-14CB5BA30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Errori assoluti</a:t>
            </a:r>
          </a:p>
        </p:txBody>
      </p:sp>
      <p:pic>
        <p:nvPicPr>
          <p:cNvPr id="4" name="Segnaposto contenuto 3" descr="Immagine che contiene oggetto, spazzola, recinto&#10;&#10;Descrizione generata automaticamente">
            <a:extLst>
              <a:ext uri="{FF2B5EF4-FFF2-40B4-BE49-F238E27FC236}">
                <a16:creationId xmlns:a16="http://schemas.microsoft.com/office/drawing/2014/main" id="{190A556A-6ECE-B647-8978-86236378A17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3160" b="3782"/>
          <a:stretch/>
        </p:blipFill>
        <p:spPr>
          <a:xfrm>
            <a:off x="940904" y="2027583"/>
            <a:ext cx="10412896" cy="343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2AD0D3-2DF3-C847-A942-3ED148F63FAB}"/>
              </a:ext>
            </a:extLst>
          </p:cNvPr>
          <p:cNvSpPr txBox="1"/>
          <p:nvPr/>
        </p:nvSpPr>
        <p:spPr>
          <a:xfrm>
            <a:off x="5372099" y="1689029"/>
            <a:ext cx="1550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Errori assoluti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AAB873-E766-1348-9C54-3007FE4C4129}"/>
              </a:ext>
            </a:extLst>
          </p:cNvPr>
          <p:cNvSpPr txBox="1"/>
          <p:nvPr/>
        </p:nvSpPr>
        <p:spPr>
          <a:xfrm>
            <a:off x="5703402" y="5489014"/>
            <a:ext cx="99395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400" dirty="0"/>
              <a:t>Immagini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84EF8F-16C7-6B42-8CD8-355A484ED8F4}"/>
              </a:ext>
            </a:extLst>
          </p:cNvPr>
          <p:cNvSpPr txBox="1"/>
          <p:nvPr/>
        </p:nvSpPr>
        <p:spPr>
          <a:xfrm rot="16200000">
            <a:off x="120265" y="3589850"/>
            <a:ext cx="13335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400" dirty="0"/>
              <a:t>Errore in anni</a:t>
            </a:r>
          </a:p>
        </p:txBody>
      </p:sp>
    </p:spTree>
    <p:extLst>
      <p:ext uri="{BB962C8B-B14F-4D97-AF65-F5344CB8AC3E}">
        <p14:creationId xmlns:p14="http://schemas.microsoft.com/office/powerpoint/2010/main" val="401515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F919AA1-4D55-C54F-AED7-FBB858B8C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1"/>
          <a:stretch/>
        </p:blipFill>
        <p:spPr>
          <a:xfrm>
            <a:off x="606920" y="1690688"/>
            <a:ext cx="10978159" cy="394266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279DD289-FE86-D246-B66A-2590F6E3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Distribuzione errori</a:t>
            </a:r>
          </a:p>
        </p:txBody>
      </p:sp>
    </p:spTree>
    <p:extLst>
      <p:ext uri="{BB962C8B-B14F-4D97-AF65-F5344CB8AC3E}">
        <p14:creationId xmlns:p14="http://schemas.microsoft.com/office/powerpoint/2010/main" val="341784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Introduzione</a:t>
            </a: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05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73EB10-AEDA-42B9-9D11-54E59B4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B95CC5-6C7B-1146-AD48-632E795A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Analisi degli errori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8B918F-EBAF-4543-A63C-8395C262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3471" cy="4351338"/>
          </a:xfrm>
        </p:spPr>
        <p:txBody>
          <a:bodyPr>
            <a:normAutofit/>
          </a:bodyPr>
          <a:lstStyle/>
          <a:p>
            <a:r>
              <a:rPr lang="it-IT" dirty="0"/>
              <a:t>Analizzando le immagini su cui la rete ha commesso gli errori più alti si è scoperto che:</a:t>
            </a:r>
          </a:p>
          <a:p>
            <a:pPr lvl="1"/>
            <a:r>
              <a:rPr lang="it-IT" sz="2000" dirty="0"/>
              <a:t>alcune immagini sono state etichettate erratamente dai creatori del dataset.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D74AA9-5049-084F-BF68-11CE82B819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/>
          <a:stretch/>
        </p:blipFill>
        <p:spPr>
          <a:xfrm>
            <a:off x="8496039" y="2342937"/>
            <a:ext cx="2379395" cy="242964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0ABB3A3-365D-F74F-8695-13DACC809BFB}"/>
              </a:ext>
            </a:extLst>
          </p:cNvPr>
          <p:cNvSpPr/>
          <p:nvPr/>
        </p:nvSpPr>
        <p:spPr>
          <a:xfrm>
            <a:off x="7893230" y="4918920"/>
            <a:ext cx="3985163" cy="923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Età reale: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5</a:t>
            </a:r>
            <a:endParaRPr lang="it-IT" sz="2000" dirty="0"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Età predetta: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 54.228626</a:t>
            </a:r>
            <a:endParaRPr lang="it-IT" sz="2000" dirty="0"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Errore (in anni):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 49.2286262512207</a:t>
            </a:r>
            <a:endParaRPr lang="it-IT" sz="2000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98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9198FE-CF94-F246-AB92-68806596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it-IT" dirty="0"/>
              <a:t>Ulteriori errori di etichettatura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CAD16B-F6EF-534D-862B-3105A473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2400" dirty="0"/>
              <a:t>Sono stati riportati altri esempi in cui l’età associata all’immagine non è corretta.</a:t>
            </a:r>
          </a:p>
          <a:p>
            <a:endParaRPr lang="it-IT" sz="2400" dirty="0"/>
          </a:p>
          <a:p>
            <a:endParaRPr lang="it-IT" sz="2400" dirty="0"/>
          </a:p>
        </p:txBody>
      </p:sp>
      <p:pic>
        <p:nvPicPr>
          <p:cNvPr id="17" name="Immagine 16" descr="Immagine che contiene uomo, mammifero, persona, guardando&#10;&#10;Descrizione generata automaticamente">
            <a:extLst>
              <a:ext uri="{FF2B5EF4-FFF2-40B4-BE49-F238E27FC236}">
                <a16:creationId xmlns:a16="http://schemas.microsoft.com/office/drawing/2014/main" id="{5883FAC3-DB6A-9044-8769-9E8872966D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4" y="880072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8" name="Immagine 17" descr="Immagine che contiene persona, sorridente, donna, interni&#10;&#10;Descrizione generata automaticamente">
            <a:extLst>
              <a:ext uri="{FF2B5EF4-FFF2-40B4-BE49-F238E27FC236}">
                <a16:creationId xmlns:a16="http://schemas.microsoft.com/office/drawing/2014/main" id="{996D9281-4AEC-B641-A78D-5961158CDD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13" y="496325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14" name="Immagine 13" descr="Immagine che contiene persona, abbigliamento, tuta, fotografia&#10;&#10;Descrizione generata automaticamente">
            <a:extLst>
              <a:ext uri="{FF2B5EF4-FFF2-40B4-BE49-F238E27FC236}">
                <a16:creationId xmlns:a16="http://schemas.microsoft.com/office/drawing/2014/main" id="{4AD88322-F0E6-2941-99A4-E4705036A9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4" y="3624263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6" name="Immagine 15" descr="Immagine che contiene uomo, mammifero, animale, vecchio&#10;&#10;Descrizione generata automaticamente">
            <a:extLst>
              <a:ext uri="{FF2B5EF4-FFF2-40B4-BE49-F238E27FC236}">
                <a16:creationId xmlns:a16="http://schemas.microsoft.com/office/drawing/2014/main" id="{F64ABEA5-7C7D-6C48-B4F1-75F1375AE34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72" y="3212688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sella di testo 156">
            <a:extLst>
              <a:ext uri="{FF2B5EF4-FFF2-40B4-BE49-F238E27FC236}">
                <a16:creationId xmlns:a16="http://schemas.microsoft.com/office/drawing/2014/main" id="{311C6FD4-0791-1343-B529-11F1E80F2534}"/>
              </a:ext>
            </a:extLst>
          </p:cNvPr>
          <p:cNvSpPr txBox="1"/>
          <p:nvPr/>
        </p:nvSpPr>
        <p:spPr>
          <a:xfrm>
            <a:off x="7261907" y="5826288"/>
            <a:ext cx="888136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5 anni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asella di testo 156">
            <a:extLst>
              <a:ext uri="{FF2B5EF4-FFF2-40B4-BE49-F238E27FC236}">
                <a16:creationId xmlns:a16="http://schemas.microsoft.com/office/drawing/2014/main" id="{EB65062D-B597-654F-8F84-65D5517F0818}"/>
              </a:ext>
            </a:extLst>
          </p:cNvPr>
          <p:cNvSpPr txBox="1"/>
          <p:nvPr/>
        </p:nvSpPr>
        <p:spPr>
          <a:xfrm>
            <a:off x="10112294" y="5382833"/>
            <a:ext cx="888136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5 anni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sella di testo 156">
            <a:extLst>
              <a:ext uri="{FF2B5EF4-FFF2-40B4-BE49-F238E27FC236}">
                <a16:creationId xmlns:a16="http://schemas.microsoft.com/office/drawing/2014/main" id="{EB60018F-7E7F-964F-8A31-2CB91CD5C357}"/>
              </a:ext>
            </a:extLst>
          </p:cNvPr>
          <p:cNvSpPr txBox="1"/>
          <p:nvPr/>
        </p:nvSpPr>
        <p:spPr>
          <a:xfrm>
            <a:off x="10020135" y="2661306"/>
            <a:ext cx="949618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anno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asella di testo 156">
            <a:extLst>
              <a:ext uri="{FF2B5EF4-FFF2-40B4-BE49-F238E27FC236}">
                <a16:creationId xmlns:a16="http://schemas.microsoft.com/office/drawing/2014/main" id="{09ACDD54-6F51-4146-8F10-176668022958}"/>
              </a:ext>
            </a:extLst>
          </p:cNvPr>
          <p:cNvSpPr txBox="1"/>
          <p:nvPr/>
        </p:nvSpPr>
        <p:spPr>
          <a:xfrm>
            <a:off x="7310091" y="3045053"/>
            <a:ext cx="942069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anno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223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B3173-93DA-CB47-861A-605D6A56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ottenuti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1DEA4E-AD7C-CD4E-AB11-DC0242C7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Di seguito è riportata la tabella che riassume i risultati ottenuti per i quattro modelli che sono stati impiegati nella demo.</a:t>
            </a:r>
          </a:p>
          <a:p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D71D9A86-C827-734D-8843-E85DAA5C7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492097"/>
              </p:ext>
            </p:extLst>
          </p:nvPr>
        </p:nvGraphicFramePr>
        <p:xfrm>
          <a:off x="630145" y="3250581"/>
          <a:ext cx="10931709" cy="1878980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39064">
                  <a:extLst>
                    <a:ext uri="{9D8B030D-6E8A-4147-A177-3AD203B41FA5}">
                      <a16:colId xmlns:a16="http://schemas.microsoft.com/office/drawing/2014/main" val="3179208610"/>
                    </a:ext>
                  </a:extLst>
                </a:gridCol>
                <a:gridCol w="1336345">
                  <a:extLst>
                    <a:ext uri="{9D8B030D-6E8A-4147-A177-3AD203B41FA5}">
                      <a16:colId xmlns:a16="http://schemas.microsoft.com/office/drawing/2014/main" val="4262154612"/>
                    </a:ext>
                  </a:extLst>
                </a:gridCol>
                <a:gridCol w="1291801">
                  <a:extLst>
                    <a:ext uri="{9D8B030D-6E8A-4147-A177-3AD203B41FA5}">
                      <a16:colId xmlns:a16="http://schemas.microsoft.com/office/drawing/2014/main" val="3303251031"/>
                    </a:ext>
                  </a:extLst>
                </a:gridCol>
                <a:gridCol w="1291801">
                  <a:extLst>
                    <a:ext uri="{9D8B030D-6E8A-4147-A177-3AD203B41FA5}">
                      <a16:colId xmlns:a16="http://schemas.microsoft.com/office/drawing/2014/main" val="36902605"/>
                    </a:ext>
                  </a:extLst>
                </a:gridCol>
                <a:gridCol w="1290788">
                  <a:extLst>
                    <a:ext uri="{9D8B030D-6E8A-4147-A177-3AD203B41FA5}">
                      <a16:colId xmlns:a16="http://schemas.microsoft.com/office/drawing/2014/main" val="127501014"/>
                    </a:ext>
                  </a:extLst>
                </a:gridCol>
                <a:gridCol w="1060977">
                  <a:extLst>
                    <a:ext uri="{9D8B030D-6E8A-4147-A177-3AD203B41FA5}">
                      <a16:colId xmlns:a16="http://schemas.microsoft.com/office/drawing/2014/main" val="141743032"/>
                    </a:ext>
                  </a:extLst>
                </a:gridCol>
                <a:gridCol w="1220933">
                  <a:extLst>
                    <a:ext uri="{9D8B030D-6E8A-4147-A177-3AD203B41FA5}">
                      <a16:colId xmlns:a16="http://schemas.microsoft.com/office/drawing/2014/main" val="1672026966"/>
                    </a:ext>
                  </a:extLst>
                </a:gridCol>
              </a:tblGrid>
              <a:tr h="583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Nome modello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Train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Train accuracy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Val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Test accuracy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Test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Median error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extLst>
                  <a:ext uri="{0D108BD9-81ED-4DB2-BD59-A6C34878D82A}">
                    <a16:rowId xmlns:a16="http://schemas.microsoft.com/office/drawing/2014/main" val="1063656291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img_200_0.15_3CL_0.2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1.807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0.331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5.613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0.113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effectLst/>
                        </a:rPr>
                        <a:t>5.518</a:t>
                      </a:r>
                      <a:endParaRPr lang="it-IT" sz="1900" b="1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effectLst/>
                        </a:rPr>
                        <a:t>3.640</a:t>
                      </a:r>
                      <a:endParaRPr lang="it-IT" sz="1900" b="1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207142166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RGBimg_200_0.15_3CL_0.2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1.954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0.295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5.685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5.567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3.700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782215169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RGBall_200_0.15_3CL_0.2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1.901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0.293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5.683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5.646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3.779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881218249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RGBsex_200_0.15_3CL_0.2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1.896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0.303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5.675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5.520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3.728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83968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596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259A9-3BED-734C-9B3D-328ED1AD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Altri modelli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4C7AB477-DD0D-D449-AE91-519864F9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9" y="2013599"/>
            <a:ext cx="11908781" cy="3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08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539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515856-2012-1542-8219-5026AED3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18" y="1190502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dimostrativo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Demo live.mp4" descr="Demo live.mp4">
            <a:hlinkClick r:id="" action="ppaction://media"/>
            <a:extLst>
              <a:ext uri="{FF2B5EF4-FFF2-40B4-BE49-F238E27FC236}">
                <a16:creationId xmlns:a16="http://schemas.microsoft.com/office/drawing/2014/main" id="{E4E75A48-3D46-A24A-B64C-B65286B356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569" r="17555"/>
          <a:stretch>
            <a:fillRect/>
          </a:stretch>
        </p:blipFill>
        <p:spPr>
          <a:xfrm>
            <a:off x="586326" y="698079"/>
            <a:ext cx="6299432" cy="54618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657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4AF44A-4B40-1C4A-8A65-11CBC662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37" y="807169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Rilevamento con buone condizioni di luce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monitor, fotografia, automobile, schermo&#10;&#10;Descrizione generata automaticamente">
            <a:extLst>
              <a:ext uri="{FF2B5EF4-FFF2-40B4-BE49-F238E27FC236}">
                <a16:creationId xmlns:a16="http://schemas.microsoft.com/office/drawing/2014/main" id="{F39AB8B3-123D-B846-86AA-1C5BF9B3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59" y="951045"/>
            <a:ext cx="52197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04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F04129-0CBE-6746-ABBF-ACE7E402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Acquisizione con camera IR 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9C2C6B-6E4A-7142-BF16-50BAE44724D9}"/>
              </a:ext>
            </a:extLst>
          </p:cNvPr>
          <p:cNvSpPr txBox="1"/>
          <p:nvPr/>
        </p:nvSpPr>
        <p:spPr>
          <a:xfrm>
            <a:off x="12642214" y="1217065"/>
            <a:ext cx="11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 </a:t>
            </a:r>
            <a:endParaRPr lang="it-IT" dirty="0"/>
          </a:p>
        </p:txBody>
      </p:sp>
      <p:pic>
        <p:nvPicPr>
          <p:cNvPr id="8" name="Immagine 7" descr="Immagine che contiene persona, tenendo, fotografia, uomo&#10;&#10;Descrizione generata automaticamente">
            <a:extLst>
              <a:ext uri="{FF2B5EF4-FFF2-40B4-BE49-F238E27FC236}">
                <a16:creationId xmlns:a16="http://schemas.microsoft.com/office/drawing/2014/main" id="{6BDDE782-82B7-254E-A0E3-68EDC59A8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7" y="1401731"/>
            <a:ext cx="4991100" cy="4394200"/>
          </a:xfrm>
          <a:prstGeom prst="rect">
            <a:avLst/>
          </a:prstGeom>
        </p:spPr>
      </p:pic>
      <p:pic>
        <p:nvPicPr>
          <p:cNvPr id="4" name="Immagine 3" descr="Immagine che contiene fotografia, tenendo, schermo, monitor&#10;&#10;Descrizione generata automaticamente">
            <a:extLst>
              <a:ext uri="{FF2B5EF4-FFF2-40B4-BE49-F238E27FC236}">
                <a16:creationId xmlns:a16="http://schemas.microsoft.com/office/drawing/2014/main" id="{63554532-CE2D-0F49-9BD1-0A2202FB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25" y="1401731"/>
            <a:ext cx="4889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00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2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14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4AF44A-4B40-1C4A-8A65-11CBC662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22" y="390715"/>
            <a:ext cx="3797683" cy="8343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Impostazioni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31A1E03-BAD8-394D-BD59-DA30E6D6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35" y="1293509"/>
            <a:ext cx="6766117" cy="4463757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AA4E8197-7D51-E248-B95F-1431A841B574}"/>
              </a:ext>
            </a:extLst>
          </p:cNvPr>
          <p:cNvGrpSpPr/>
          <p:nvPr/>
        </p:nvGrpSpPr>
        <p:grpSpPr>
          <a:xfrm>
            <a:off x="1755829" y="2846405"/>
            <a:ext cx="4257264" cy="688531"/>
            <a:chOff x="3080238" y="1634333"/>
            <a:chExt cx="4257264" cy="688531"/>
          </a:xfrm>
        </p:grpSpPr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2E0CF7AD-54A7-B049-ABCD-9552F7353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8107" y="2036956"/>
              <a:ext cx="1479395" cy="2859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3C3EBDE1-80A5-1E47-8735-91F97A19380F}"/>
                </a:ext>
              </a:extLst>
            </p:cNvPr>
            <p:cNvSpPr txBox="1"/>
            <p:nvPr/>
          </p:nvSpPr>
          <p:spPr>
            <a:xfrm>
              <a:off x="3080238" y="1634333"/>
              <a:ext cx="3517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Possibilità di aumentare o diminuire</a:t>
              </a:r>
            </a:p>
            <a:p>
              <a:r>
                <a:rPr lang="it-IT" sz="1600" dirty="0"/>
                <a:t>la soglia di riconoscimento.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98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Conclusioni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7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202B54-014E-3D43-AAD1-8DE78DDC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it-IT" dirty="0"/>
              <a:t>Introduzione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42162C-5B14-AC4B-AC3E-EDAB4B910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Secondo i rapporti statistici, ogni anno più di 1,35 milioni di persone muoiono in incidenti stradali, mentre 50 milioni di persone ne rimangono ferite [1]. Una delle statistiche più strazianti presenti nel rapporto dell’Organizzazione Mondiale della Sanità (OMS) è che gli incidenti stradali risultano essere la principale causa di morte tra le persone di età compresa tra 5 e 29 anni. </a:t>
            </a:r>
          </a:p>
          <a:p>
            <a:endParaRPr lang="it-IT" sz="24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magine 14" descr="Immagine che contiene cibo&#10;&#10;Descrizione generata automaticamente">
            <a:extLst>
              <a:ext uri="{FF2B5EF4-FFF2-40B4-BE49-F238E27FC236}">
                <a16:creationId xmlns:a16="http://schemas.microsoft.com/office/drawing/2014/main" id="{3264E6F0-06F7-E44D-B0CB-675289B3F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" t="3052" r="2358" b="1956"/>
          <a:stretch/>
        </p:blipFill>
        <p:spPr>
          <a:xfrm>
            <a:off x="7925631" y="1331843"/>
            <a:ext cx="3653455" cy="3591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1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8990D-9635-FE44-ABE5-2EDE0D16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AF4E82-0A7A-F64B-A9C9-6B3BD013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3078"/>
            <a:ext cx="10515600" cy="1819610"/>
          </a:xfrm>
        </p:spPr>
        <p:txBody>
          <a:bodyPr/>
          <a:lstStyle/>
          <a:p>
            <a:endParaRPr lang="it-IT" dirty="0"/>
          </a:p>
          <a:p>
            <a:r>
              <a:rPr lang="it-IT" dirty="0"/>
              <a:t>Considerando le problematiche evidenziate nel dataset utilizzato, il risultato registrato viene considerato piuttosto soddisfacente in relazione ai lavori già svolti.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6F84CB1-FBB9-204F-9D40-88C93F3E0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76076"/>
              </p:ext>
            </p:extLst>
          </p:nvPr>
        </p:nvGraphicFramePr>
        <p:xfrm>
          <a:off x="2027222" y="2149909"/>
          <a:ext cx="8137555" cy="123105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22863">
                  <a:extLst>
                    <a:ext uri="{9D8B030D-6E8A-4147-A177-3AD203B41FA5}">
                      <a16:colId xmlns:a16="http://schemas.microsoft.com/office/drawing/2014/main" val="3179208610"/>
                    </a:ext>
                  </a:extLst>
                </a:gridCol>
                <a:gridCol w="1865971">
                  <a:extLst>
                    <a:ext uri="{9D8B030D-6E8A-4147-A177-3AD203B41FA5}">
                      <a16:colId xmlns:a16="http://schemas.microsoft.com/office/drawing/2014/main" val="4262154612"/>
                    </a:ext>
                  </a:extLst>
                </a:gridCol>
                <a:gridCol w="1672683">
                  <a:extLst>
                    <a:ext uri="{9D8B030D-6E8A-4147-A177-3AD203B41FA5}">
                      <a16:colId xmlns:a16="http://schemas.microsoft.com/office/drawing/2014/main" val="36902605"/>
                    </a:ext>
                  </a:extLst>
                </a:gridCol>
                <a:gridCol w="1576038">
                  <a:extLst>
                    <a:ext uri="{9D8B030D-6E8A-4147-A177-3AD203B41FA5}">
                      <a16:colId xmlns:a16="http://schemas.microsoft.com/office/drawing/2014/main" val="141743032"/>
                    </a:ext>
                  </a:extLst>
                </a:gridCol>
              </a:tblGrid>
              <a:tr h="583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Progetto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Train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Val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Test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extLst>
                  <a:ext uri="{0D108BD9-81ED-4DB2-BD59-A6C34878D82A}">
                    <a16:rowId xmlns:a16="http://schemas.microsoft.com/office/drawing/2014/main" val="1063656291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 dirty="0"/>
                        <a:t>Soluzione proposta</a:t>
                      </a:r>
                      <a:endParaRPr lang="it-IT" sz="18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1.807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5.613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5.518</a:t>
                      </a:r>
                      <a:endParaRPr lang="it-IT" sz="19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207142166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dirty="0"/>
                        <a:t>Age and Sex prediction</a:t>
                      </a:r>
                      <a:endParaRPr lang="it-IT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4.8312</a:t>
                      </a: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6.7540</a:t>
                      </a: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6.037</a:t>
                      </a: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78221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92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BBC980-B7BE-4C4F-BF84-9582FCC9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Riferimenti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BD5223-D3D5-E547-BAE3-07C3462D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[1] </a:t>
            </a:r>
            <a:r>
              <a:rPr lang="en-US" dirty="0"/>
              <a:t>Global status report on road safety 2018. Geneva: World Health Organization; 2018. 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031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magine che contiene edificio, ombrello&#10;&#10;Descrizione generata automaticamente">
            <a:extLst>
              <a:ext uri="{FF2B5EF4-FFF2-40B4-BE49-F238E27FC236}">
                <a16:creationId xmlns:a16="http://schemas.microsoft.com/office/drawing/2014/main" id="{3B1793AF-EDDA-41C2-9BAE-7CB1452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0"/>
            <a:ext cx="12191980" cy="68654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36EB96-B4D4-734B-AB45-1FCF83D20CBD}"/>
              </a:ext>
            </a:extLst>
          </p:cNvPr>
          <p:cNvSpPr txBox="1"/>
          <p:nvPr/>
        </p:nvSpPr>
        <p:spPr>
          <a:xfrm>
            <a:off x="2780752" y="2844225"/>
            <a:ext cx="663049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Grazie per la cortese attenzione</a:t>
            </a:r>
            <a:endParaRPr lang="it-IT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53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236E631-0587-7F4D-84F8-0904180A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679" y="512947"/>
            <a:ext cx="5257800" cy="1325563"/>
          </a:xfrm>
        </p:spPr>
        <p:txBody>
          <a:bodyPr>
            <a:normAutofit/>
          </a:bodyPr>
          <a:lstStyle/>
          <a:p>
            <a:r>
              <a:rPr lang="it-IT" dirty="0"/>
              <a:t>Obiettivi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195D56D-4413-F147-9FF2-6B3DB5DA9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/>
              <a:t>Il progetto prevedeva: </a:t>
            </a:r>
          </a:p>
          <a:p>
            <a:pPr lvl="1">
              <a:buFont typeface="Wingdings" pitchFamily="2" charset="2"/>
              <a:buChar char="Ø"/>
            </a:pPr>
            <a:r>
              <a:rPr lang="it-IT"/>
              <a:t>Un </a:t>
            </a:r>
            <a:r>
              <a:rPr lang="it-IT" dirty="0"/>
              <a:t>sistema di visione artificiale in grado di rilevare automaticamente eventuali colpi di sonno di un conducente in un video in tempo reale e riprodurre un allarme.</a:t>
            </a:r>
          </a:p>
          <a:p>
            <a:endParaRPr lang="it-IT" sz="2400"/>
          </a:p>
        </p:txBody>
      </p:sp>
      <p:pic>
        <p:nvPicPr>
          <p:cNvPr id="15" name="Immagine 14" descr="Immagine che contiene monitor, televisione, autobus, facciata&#10;&#10;Descrizione generata automaticamente">
            <a:extLst>
              <a:ext uri="{FF2B5EF4-FFF2-40B4-BE49-F238E27FC236}">
                <a16:creationId xmlns:a16="http://schemas.microsoft.com/office/drawing/2014/main" id="{99E64EE3-98D5-B14C-80FC-7B901778E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0" t="4118" r="11813" b="10001"/>
          <a:stretch/>
        </p:blipFill>
        <p:spPr>
          <a:xfrm>
            <a:off x="6598871" y="2277610"/>
            <a:ext cx="5090258" cy="313349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515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Lavori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letteratura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99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EF832-B47B-433B-B437-ED38F0B8A814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2009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E6B9F-C27A-4355-BEDC-2354DB55C7A9}"/>
              </a:ext>
            </a:extLst>
          </p:cNvPr>
          <p:cNvSpPr txBox="1"/>
          <p:nvPr/>
        </p:nvSpPr>
        <p:spPr>
          <a:xfrm>
            <a:off x="7290594" y="6432027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Flores, </a:t>
            </a:r>
            <a:r>
              <a:rPr lang="es-ES" dirty="0" err="1">
                <a:effectLst/>
              </a:rPr>
              <a:t>Armingol</a:t>
            </a:r>
            <a:r>
              <a:rPr lang="es-ES" dirty="0"/>
              <a:t>, </a:t>
            </a:r>
            <a:r>
              <a:rPr lang="es-ES" dirty="0">
                <a:effectLst/>
              </a:rPr>
              <a:t>de la Escalera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8EB03-B311-498F-8615-D0FA8F769840}"/>
              </a:ext>
            </a:extLst>
          </p:cNvPr>
          <p:cNvSpPr txBox="1"/>
          <p:nvPr/>
        </p:nvSpPr>
        <p:spPr>
          <a:xfrm>
            <a:off x="8673888" y="1557699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SVM</a:t>
            </a:r>
            <a:endParaRPr lang="en-GB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AACF11-2A34-4BBF-9EEF-EE2ACD4581AA}"/>
              </a:ext>
            </a:extLst>
          </p:cNvPr>
          <p:cNvSpPr txBox="1"/>
          <p:nvPr/>
        </p:nvSpPr>
        <p:spPr>
          <a:xfrm>
            <a:off x="2131768" y="1588477"/>
            <a:ext cx="18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Monitoring di: </a:t>
            </a:r>
            <a:endParaRPr lang="en-GB" sz="2000" dirty="0"/>
          </a:p>
        </p:txBody>
      </p:sp>
      <p:pic>
        <p:nvPicPr>
          <p:cNvPr id="22" name="Picture 21" descr="A picture containing close, brushing, toothbrush, teeth&#10;&#10;Description automatically generated">
            <a:extLst>
              <a:ext uri="{FF2B5EF4-FFF2-40B4-BE49-F238E27FC236}">
                <a16:creationId xmlns:a16="http://schemas.microsoft.com/office/drawing/2014/main" id="{52C63F90-FF9E-436C-902E-FDA0065F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84" y="2474955"/>
            <a:ext cx="1431651" cy="101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A person sitting in a dark room&#10;&#10;Description automatically generated">
            <a:extLst>
              <a:ext uri="{FF2B5EF4-FFF2-40B4-BE49-F238E27FC236}">
                <a16:creationId xmlns:a16="http://schemas.microsoft.com/office/drawing/2014/main" id="{A8884A75-0582-4916-9561-18737132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43" y="2450252"/>
            <a:ext cx="1606385" cy="1067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D0215CC-76D6-4750-B705-79DEB5B6D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9" r="22016"/>
          <a:stretch/>
        </p:blipFill>
        <p:spPr>
          <a:xfrm>
            <a:off x="2321624" y="3871224"/>
            <a:ext cx="1849120" cy="1067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6519EF-685F-4A8B-B5E8-EC44C4DB47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5" t="5355"/>
          <a:stretch/>
        </p:blipFill>
        <p:spPr>
          <a:xfrm>
            <a:off x="7221008" y="2450252"/>
            <a:ext cx="3728720" cy="28812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858B1E-8EA5-441F-B9AE-9E623DB7A2D9}"/>
              </a:ext>
            </a:extLst>
          </p:cNvPr>
          <p:cNvSpPr txBox="1"/>
          <p:nvPr/>
        </p:nvSpPr>
        <p:spPr>
          <a:xfrm>
            <a:off x="1355146" y="152023"/>
            <a:ext cx="8718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effectLst/>
              </a:rPr>
              <a:t>Real-Time Warning System for Driver Drowsiness Detection Using Visual Information</a:t>
            </a:r>
            <a:endParaRPr lang="en-GB" sz="2400" dirty="0"/>
          </a:p>
        </p:txBody>
      </p:sp>
      <p:pic>
        <p:nvPicPr>
          <p:cNvPr id="35" name="Picture 34" descr="A picture containing clock&#10;&#10;Description automatically generated">
            <a:extLst>
              <a:ext uri="{FF2B5EF4-FFF2-40B4-BE49-F238E27FC236}">
                <a16:creationId xmlns:a16="http://schemas.microsoft.com/office/drawing/2014/main" id="{136B7842-8ECB-48DE-9628-65BAD35D818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E3DCBE-0312-4B33-A5E3-6D025836AD19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D7A024-C091-49F7-B853-5B5F5078CD4F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B4D3EB-975F-4EE1-AA0A-B663C842E73D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A3D82A-D21D-4F69-A08F-7EA38BF4E7FA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95.6 %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A79F4F-19FA-489E-8168-14F71881A507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4.4 %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71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EF832-B47B-433B-B437-ED38F0B8A814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2011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E6B9F-C27A-4355-BEDC-2354DB55C7A9}"/>
              </a:ext>
            </a:extLst>
          </p:cNvPr>
          <p:cNvSpPr txBox="1"/>
          <p:nvPr/>
        </p:nvSpPr>
        <p:spPr>
          <a:xfrm>
            <a:off x="7539047" y="6435262"/>
            <a:ext cx="303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effectLst/>
              </a:rPr>
              <a:t>Vitabile</a:t>
            </a:r>
            <a:r>
              <a:rPr lang="it-IT" dirty="0"/>
              <a:t>, </a:t>
            </a:r>
            <a:r>
              <a:rPr lang="it-IT" dirty="0">
                <a:effectLst/>
              </a:rPr>
              <a:t>De Paola, Sorbello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858B1E-8EA5-441F-B9AE-9E623DB7A2D9}"/>
              </a:ext>
            </a:extLst>
          </p:cNvPr>
          <p:cNvSpPr txBox="1"/>
          <p:nvPr/>
        </p:nvSpPr>
        <p:spPr>
          <a:xfrm>
            <a:off x="1736936" y="152023"/>
            <a:ext cx="8718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effectLst/>
              </a:rPr>
              <a:t>A real-time non-intrusive FPGA-based drowsiness detection system</a:t>
            </a:r>
            <a:endParaRPr lang="en-GB" sz="2400" dirty="0"/>
          </a:p>
        </p:txBody>
      </p:sp>
      <p:pic>
        <p:nvPicPr>
          <p:cNvPr id="35" name="Picture 34" descr="A picture containing clock&#10;&#10;Description automatically generated">
            <a:extLst>
              <a:ext uri="{FF2B5EF4-FFF2-40B4-BE49-F238E27FC236}">
                <a16:creationId xmlns:a16="http://schemas.microsoft.com/office/drawing/2014/main" id="{136B7842-8ECB-48DE-9628-65BAD35D81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4EA02D1-3BF6-4086-A15D-97437D53A760}"/>
              </a:ext>
            </a:extLst>
          </p:cNvPr>
          <p:cNvGrpSpPr/>
          <p:nvPr/>
        </p:nvGrpSpPr>
        <p:grpSpPr>
          <a:xfrm>
            <a:off x="368152" y="1336683"/>
            <a:ext cx="2737567" cy="2521801"/>
            <a:chOff x="1179917" y="1558282"/>
            <a:chExt cx="2737567" cy="25218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AACF11-2A34-4BBF-9EEF-EE2ACD4581AA}"/>
                </a:ext>
              </a:extLst>
            </p:cNvPr>
            <p:cNvSpPr txBox="1"/>
            <p:nvPr/>
          </p:nvSpPr>
          <p:spPr>
            <a:xfrm>
              <a:off x="1179917" y="1558282"/>
              <a:ext cx="2737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850nm </a:t>
              </a:r>
              <a:r>
                <a:rPr lang="it-IT" sz="2000" dirty="0" err="1"/>
                <a:t>Infrared</a:t>
              </a:r>
              <a:r>
                <a:rPr lang="it-IT" sz="2000" dirty="0"/>
                <a:t> Light</a:t>
              </a:r>
              <a:endParaRPr lang="en-GB" sz="2000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6A7427D-01E6-450B-A200-74844EB80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8314" y="2095092"/>
              <a:ext cx="2640772" cy="198499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496120-D177-483F-8218-FF119B99B55B}"/>
              </a:ext>
            </a:extLst>
          </p:cNvPr>
          <p:cNvGrpSpPr/>
          <p:nvPr/>
        </p:nvGrpSpPr>
        <p:grpSpPr>
          <a:xfrm>
            <a:off x="4687465" y="4954211"/>
            <a:ext cx="1408535" cy="1337075"/>
            <a:chOff x="5158123" y="4561448"/>
            <a:chExt cx="1875753" cy="1889444"/>
          </a:xfrm>
        </p:grpSpPr>
        <p:pic>
          <p:nvPicPr>
            <p:cNvPr id="4" name="Picture 3" descr="A person wearing a suit and tie sitting in a car&#10;&#10;Description automatically generated">
              <a:extLst>
                <a:ext uri="{FF2B5EF4-FFF2-40B4-BE49-F238E27FC236}">
                  <a16:creationId xmlns:a16="http://schemas.microsoft.com/office/drawing/2014/main" id="{9486DCAC-B7FC-41AB-B065-82EC611FA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744"/>
            <a:stretch/>
          </p:blipFill>
          <p:spPr>
            <a:xfrm>
              <a:off x="5158123" y="4561448"/>
              <a:ext cx="1875753" cy="1889444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AB83834-643A-43A3-9D6A-3D5826FB649B}"/>
                </a:ext>
              </a:extLst>
            </p:cNvPr>
            <p:cNvCxnSpPr>
              <a:cxnSpLocks/>
            </p:cNvCxnSpPr>
            <p:nvPr/>
          </p:nvCxnSpPr>
          <p:spPr>
            <a:xfrm>
              <a:off x="5184477" y="4589350"/>
              <a:ext cx="1811345" cy="18224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E0496FC-4090-41FE-87B8-859DEAC48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2237" y="4589350"/>
              <a:ext cx="1793585" cy="18224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9FD74C2-6AEB-41BD-8C73-F83E769EC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284" y="3646730"/>
            <a:ext cx="2099432" cy="11409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A63583-F6E6-492F-B478-4DFA15A9D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352" y="1952891"/>
            <a:ext cx="7268340" cy="16938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E6DFD3-09EA-40DC-962B-2D2D764CE8B6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B3FADF-55A8-425D-81A4-1C5227D571E2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9EB4EB-7729-4EA9-A8DD-8FFDC0C48E0B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2AB8AE-F80C-45F1-9986-50551025985F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NS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1D20D8-0A07-43F0-BC8B-01E791CB8273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NS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10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057AA-821C-44D0-A56C-5C89952E644B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2012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24F89-68F2-4D88-B466-3FD167D4CAC6}"/>
              </a:ext>
            </a:extLst>
          </p:cNvPr>
          <p:cNvSpPr txBox="1"/>
          <p:nvPr/>
        </p:nvSpPr>
        <p:spPr>
          <a:xfrm>
            <a:off x="1736936" y="232688"/>
            <a:ext cx="8718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Drowsy Detection On Eye Blink Duration Using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CD3AA-7A2E-4732-8759-ECAC77C53328}"/>
              </a:ext>
            </a:extLst>
          </p:cNvPr>
          <p:cNvSpPr txBox="1"/>
          <p:nvPr/>
        </p:nvSpPr>
        <p:spPr>
          <a:xfrm>
            <a:off x="9155368" y="6422234"/>
            <a:ext cx="142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/>
              </a:rPr>
              <a:t>Singh, </a:t>
            </a:r>
            <a:r>
              <a:rPr lang="it-IT" dirty="0" err="1">
                <a:effectLst/>
              </a:rPr>
              <a:t>Kaur</a:t>
            </a:r>
            <a:endParaRPr lang="en-GB" dirty="0"/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48D043DE-8C08-4DB2-8824-6096C6424B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sp>
        <p:nvSpPr>
          <p:cNvPr id="15" name="AutoShape 4" descr="blob:null/b8d34f1d-6e11-439a-8e00-f3b30ee4ac4c">
            <a:extLst>
              <a:ext uri="{FF2B5EF4-FFF2-40B4-BE49-F238E27FC236}">
                <a16:creationId xmlns:a16="http://schemas.microsoft.com/office/drawing/2014/main" id="{89E281C9-1824-4223-A5D5-E17A51C4A8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7925" y="1390650"/>
            <a:ext cx="729615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AF7954-15EA-4D0F-A010-4091C0D52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048" y="3256097"/>
            <a:ext cx="5120640" cy="188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2859DE-0649-491A-A00D-0C22CA283DA9}"/>
              </a:ext>
            </a:extLst>
          </p:cNvPr>
          <p:cNvSpPr txBox="1"/>
          <p:nvPr/>
        </p:nvSpPr>
        <p:spPr>
          <a:xfrm>
            <a:off x="2131768" y="1946403"/>
            <a:ext cx="18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Monitoring di: </a:t>
            </a:r>
            <a:endParaRPr lang="en-GB" sz="2000" dirty="0"/>
          </a:p>
        </p:txBody>
      </p:sp>
      <p:pic>
        <p:nvPicPr>
          <p:cNvPr id="20" name="Picture 19" descr="A picture containing close, brushing, toothbrush, teeth&#10;&#10;Description automatically generated">
            <a:extLst>
              <a:ext uri="{FF2B5EF4-FFF2-40B4-BE49-F238E27FC236}">
                <a16:creationId xmlns:a16="http://schemas.microsoft.com/office/drawing/2014/main" id="{EF5FC34A-A0A8-4BBB-AD30-DB3D0A94E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068" y="3368438"/>
            <a:ext cx="2240520" cy="1593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BA83D59-818E-457D-B6FC-7D2BD8842963}"/>
              </a:ext>
            </a:extLst>
          </p:cNvPr>
          <p:cNvGrpSpPr/>
          <p:nvPr/>
        </p:nvGrpSpPr>
        <p:grpSpPr>
          <a:xfrm>
            <a:off x="7348127" y="1729313"/>
            <a:ext cx="3615752" cy="830487"/>
            <a:chOff x="7347492" y="1470726"/>
            <a:chExt cx="3615752" cy="8304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D34A98-16A5-4561-AF02-BC03D2D34E9B}"/>
                </a:ext>
              </a:extLst>
            </p:cNvPr>
            <p:cNvSpPr txBox="1"/>
            <p:nvPr/>
          </p:nvSpPr>
          <p:spPr>
            <a:xfrm>
              <a:off x="8743888" y="1470726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/>
                <a:t>SIFT</a:t>
              </a:r>
              <a:endParaRPr lang="en-GB" sz="2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E52D27-9F20-4563-8DA0-E9EA1C222B20}"/>
                </a:ext>
              </a:extLst>
            </p:cNvPr>
            <p:cNvSpPr txBox="1"/>
            <p:nvPr/>
          </p:nvSpPr>
          <p:spPr>
            <a:xfrm>
              <a:off x="7347492" y="1931881"/>
              <a:ext cx="36157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Scale Invariant Feature Transform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F37C10-1C90-4416-99F0-976E070DDA6E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8C2A7-14BD-440A-A83B-B3F37766E71E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9ECC34-1C98-4D1A-A655-97972A484EC2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7637C8-BB20-46C4-BC24-4239782F4479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99.4 %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6177E1-A127-436E-A96B-386398351117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1 %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71988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94DD5"/>
      </a:accent6>
      <a:hlink>
        <a:srgbClr val="3F87BF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893</Words>
  <Application>Microsoft Macintosh PowerPoint</Application>
  <PresentationFormat>Widescreen</PresentationFormat>
  <Paragraphs>239</Paragraphs>
  <Slides>42</Slides>
  <Notes>3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Arial</vt:lpstr>
      <vt:lpstr>Avenir Next LT Pro</vt:lpstr>
      <vt:lpstr>Calibri</vt:lpstr>
      <vt:lpstr>Latin Modern Roman 12</vt:lpstr>
      <vt:lpstr>Tw Cen MT</vt:lpstr>
      <vt:lpstr>Wingdings</vt:lpstr>
      <vt:lpstr>ShapesVTI</vt:lpstr>
      <vt:lpstr>Presentazione standard di PowerPoint</vt:lpstr>
      <vt:lpstr>Sommario</vt:lpstr>
      <vt:lpstr>Introduzione</vt:lpstr>
      <vt:lpstr>Introduzione</vt:lpstr>
      <vt:lpstr>Obiettivi</vt:lpstr>
      <vt:lpstr>Lavori in letteratura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Analisi del dataset</vt:lpstr>
      <vt:lpstr>Analisi del dataset</vt:lpstr>
      <vt:lpstr>Analisi del dataset</vt:lpstr>
      <vt:lpstr>Altre feature</vt:lpstr>
      <vt:lpstr>Lavoro svolto</vt:lpstr>
      <vt:lpstr>Presentazione standard di PowerPoint</vt:lpstr>
      <vt:lpstr>Pre-processing</vt:lpstr>
      <vt:lpstr>Creazione modello</vt:lpstr>
      <vt:lpstr>Creazione modello</vt:lpstr>
      <vt:lpstr>Testing</vt:lpstr>
      <vt:lpstr>Testing</vt:lpstr>
      <vt:lpstr>Valutazioni</vt:lpstr>
      <vt:lpstr>Presentazione standard di PowerPoint</vt:lpstr>
      <vt:lpstr>Valutazioni</vt:lpstr>
      <vt:lpstr>Età reali vs età predette</vt:lpstr>
      <vt:lpstr>Errori assoluti</vt:lpstr>
      <vt:lpstr>Distribuzione errori</vt:lpstr>
      <vt:lpstr>Analisi degli errori</vt:lpstr>
      <vt:lpstr>Ulteriori errori di etichettatura</vt:lpstr>
      <vt:lpstr>Risultati ottenuti</vt:lpstr>
      <vt:lpstr>Altri modelli</vt:lpstr>
      <vt:lpstr>Demo</vt:lpstr>
      <vt:lpstr>Video dimostrativo</vt:lpstr>
      <vt:lpstr>Rilevamento con buone condizioni di luce</vt:lpstr>
      <vt:lpstr>Acquisizione con camera IR </vt:lpstr>
      <vt:lpstr>Impostazioni</vt:lpstr>
      <vt:lpstr>Conclusioni</vt:lpstr>
      <vt:lpstr>Conclusioni</vt:lpstr>
      <vt:lpstr>Riferimenti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DOMENICO TROTTA</dc:creator>
  <cp:lastModifiedBy>DOMENICO TROTTA</cp:lastModifiedBy>
  <cp:revision>3</cp:revision>
  <dcterms:created xsi:type="dcterms:W3CDTF">2020-08-18T13:22:24Z</dcterms:created>
  <dcterms:modified xsi:type="dcterms:W3CDTF">2020-08-19T08:29:53Z</dcterms:modified>
</cp:coreProperties>
</file>